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61" r:id="rId6"/>
    <p:sldId id="271" r:id="rId7"/>
    <p:sldId id="270" r:id="rId8"/>
    <p:sldId id="268" r:id="rId9"/>
    <p:sldId id="267" r:id="rId10"/>
    <p:sldId id="269" r:id="rId11"/>
    <p:sldId id="265" r:id="rId12"/>
    <p:sldId id="273" r:id="rId13"/>
    <p:sldId id="274" r:id="rId14"/>
    <p:sldId id="266" r:id="rId15"/>
    <p:sldId id="258" r:id="rId16"/>
  </p:sldIdLst>
  <p:sldSz cx="12192000" cy="6858000"/>
  <p:notesSz cx="6858000" cy="9144000"/>
  <p:embeddedFontLst>
    <p:embeddedFont>
      <p:font typeface="Gilroy Medium" panose="00000600000000000000" pitchFamily="2" charset="-52"/>
      <p:regular r:id="rId20"/>
    </p:embeddedFont>
    <p:embeddedFont>
      <p:font typeface="Gilroy Bold" panose="00000800000000000000" pitchFamily="2" charset="-52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Verdana" panose="020B0604030504040204" charset="0"/>
      <p:regular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E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FF018C-D4E9-4FAA-92BC-1AD4012D1B9E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ru-RU"/>
        </a:p>
      </dgm:t>
    </dgm:pt>
    <dgm:pt modelId="{20A8D430-AD81-4C4C-82EA-5B0DA1586D18}">
      <dgm:prSet/>
      <dgm:spPr/>
      <dgm:t>
        <a:bodyPr/>
        <a:lstStyle/>
        <a:p>
          <a:r>
            <a:rPr lang="ru-RU" b="1" dirty="0">
              <a:latin typeface="+mn-lt"/>
              <a:cs typeface="Times New Roman" panose="02020603050405020304" pitchFamily="18" charset="0"/>
            </a:rPr>
            <a:t>Новые возможности: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Многоматериальная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печать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открывает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новые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возможности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для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создания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более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сложных</a:t>
          </a:r>
          <a:r>
            <a:rPr lang="en-US" dirty="0">
              <a:latin typeface="+mn-lt"/>
              <a:cs typeface="Times New Roman" panose="02020603050405020304" pitchFamily="18" charset="0"/>
            </a:rPr>
            <a:t> и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функциональных</a:t>
          </a:r>
          <a:r>
            <a:rPr lang="en-US" dirty="0">
              <a:latin typeface="+mn-lt"/>
              <a:cs typeface="Times New Roman" panose="02020603050405020304" pitchFamily="18" charset="0"/>
            </a:rPr>
            <a:t> 3D-моделей.</a:t>
          </a:r>
          <a:endParaRPr lang="ru-RU" dirty="0">
            <a:latin typeface="+mn-lt"/>
            <a:cs typeface="Times New Roman" panose="02020603050405020304" pitchFamily="18" charset="0"/>
          </a:endParaRPr>
        </a:p>
      </dgm:t>
    </dgm:pt>
    <dgm:pt modelId="{0A72A74A-BA82-4621-8D59-4681B8EF674F}" cxnId="{C127293A-5681-490F-99AF-F77DAF699271}" type="parTrans">
      <dgm:prSet/>
      <dgm:spPr/>
      <dgm:t>
        <a:bodyPr/>
        <a:lstStyle/>
        <a:p>
          <a:endParaRPr lang="ru-RU"/>
        </a:p>
      </dgm:t>
    </dgm:pt>
    <dgm:pt modelId="{DAB2E5C5-B133-4747-A78C-329B45F0194D}" cxnId="{C127293A-5681-490F-99AF-F77DAF699271}" type="sibTrans">
      <dgm:prSet/>
      <dgm:spPr/>
      <dgm:t>
        <a:bodyPr/>
        <a:lstStyle/>
        <a:p>
          <a:endParaRPr lang="ru-RU"/>
        </a:p>
      </dgm:t>
    </dgm:pt>
    <dgm:pt modelId="{D3371977-BFD8-4600-B4D9-F682707C9826}">
      <dgm:prSet/>
      <dgm:spPr/>
      <dgm:t>
        <a:bodyPr/>
        <a:lstStyle/>
        <a:p>
          <a:r>
            <a:rPr lang="en-US" b="1" dirty="0" err="1">
              <a:latin typeface="+mn-lt"/>
              <a:cs typeface="Times New Roman" panose="02020603050405020304" pitchFamily="18" charset="0"/>
            </a:rPr>
            <a:t>Разнообразие</a:t>
          </a:r>
          <a:r>
            <a:rPr lang="en-US" b="1" dirty="0">
              <a:latin typeface="+mn-lt"/>
              <a:cs typeface="Times New Roman" panose="02020603050405020304" pitchFamily="18" charset="0"/>
            </a:rPr>
            <a:t> </a:t>
          </a:r>
          <a:r>
            <a:rPr lang="en-US" b="1" dirty="0" err="1">
              <a:latin typeface="+mn-lt"/>
              <a:cs typeface="Times New Roman" panose="02020603050405020304" pitchFamily="18" charset="0"/>
            </a:rPr>
            <a:t>цветов</a:t>
          </a:r>
          <a:r>
            <a:rPr lang="ru-RU" b="1" dirty="0">
              <a:latin typeface="+mn-lt"/>
              <a:cs typeface="Times New Roman" panose="02020603050405020304" pitchFamily="18" charset="0"/>
            </a:rPr>
            <a:t>: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Разнообразие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цветов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позволяет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создавать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более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привлекательные</a:t>
          </a:r>
          <a:r>
            <a:rPr lang="en-US" dirty="0">
              <a:latin typeface="+mn-lt"/>
              <a:cs typeface="Times New Roman" panose="02020603050405020304" pitchFamily="18" charset="0"/>
            </a:rPr>
            <a:t> и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реалистичные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модели</a:t>
          </a:r>
          <a:r>
            <a:rPr lang="en-US" dirty="0">
              <a:latin typeface="+mn-lt"/>
              <a:cs typeface="Times New Roman" panose="02020603050405020304" pitchFamily="18" charset="0"/>
            </a:rPr>
            <a:t>.</a:t>
          </a:r>
          <a:endParaRPr lang="ru-RU" dirty="0">
            <a:latin typeface="+mn-lt"/>
            <a:cs typeface="Times New Roman" panose="02020603050405020304" pitchFamily="18" charset="0"/>
          </a:endParaRPr>
        </a:p>
      </dgm:t>
    </dgm:pt>
    <dgm:pt modelId="{791386F7-5777-4D4F-B9C9-C2EEA0816D26}" cxnId="{62EFFD06-405F-46A9-B32E-F51CAAFD177D}" type="parTrans">
      <dgm:prSet/>
      <dgm:spPr/>
      <dgm:t>
        <a:bodyPr/>
        <a:lstStyle/>
        <a:p>
          <a:endParaRPr lang="ru-RU"/>
        </a:p>
      </dgm:t>
    </dgm:pt>
    <dgm:pt modelId="{F195742D-017A-494F-B5F4-4DAAF11179C0}" cxnId="{62EFFD06-405F-46A9-B32E-F51CAAFD177D}" type="sibTrans">
      <dgm:prSet/>
      <dgm:spPr/>
      <dgm:t>
        <a:bodyPr/>
        <a:lstStyle/>
        <a:p>
          <a:endParaRPr lang="ru-RU"/>
        </a:p>
      </dgm:t>
    </dgm:pt>
    <dgm:pt modelId="{2AAEAB78-9A79-4881-B2C2-B3C447BA6D21}">
      <dgm:prSet/>
      <dgm:spPr/>
      <dgm:t>
        <a:bodyPr/>
        <a:lstStyle/>
        <a:p>
          <a:r>
            <a:rPr lang="en-US" b="1" dirty="0" err="1">
              <a:latin typeface="+mn-lt"/>
            </a:rPr>
            <a:t>Различные</a:t>
          </a:r>
          <a:r>
            <a:rPr lang="en-US" b="1" dirty="0">
              <a:latin typeface="+mn-lt"/>
            </a:rPr>
            <a:t> </a:t>
          </a:r>
          <a:r>
            <a:rPr lang="en-US" b="1" dirty="0" err="1">
              <a:latin typeface="+mn-lt"/>
            </a:rPr>
            <a:t>свойства</a:t>
          </a:r>
          <a:r>
            <a:rPr lang="ru-RU" b="1" dirty="0">
              <a:latin typeface="+mn-lt"/>
            </a:rPr>
            <a:t>: </a:t>
          </a:r>
          <a:r>
            <a:rPr lang="en-US" dirty="0" err="1">
              <a:latin typeface="+mn-lt"/>
            </a:rPr>
            <a:t>Использование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различных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типов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пластика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позволяет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создавать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модели</a:t>
          </a:r>
          <a:r>
            <a:rPr lang="en-US" dirty="0">
              <a:latin typeface="+mn-lt"/>
            </a:rPr>
            <a:t> с </a:t>
          </a:r>
          <a:r>
            <a:rPr lang="en-US" dirty="0" err="1">
              <a:latin typeface="+mn-lt"/>
            </a:rPr>
            <a:t>различными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механическими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свойствами</a:t>
          </a:r>
          <a:r>
            <a:rPr lang="en-US" dirty="0">
              <a:latin typeface="+mn-lt"/>
            </a:rPr>
            <a:t> (</a:t>
          </a:r>
          <a:r>
            <a:rPr lang="en-US" dirty="0" err="1">
              <a:latin typeface="+mn-lt"/>
            </a:rPr>
            <a:t>например</a:t>
          </a:r>
          <a:r>
            <a:rPr lang="en-US" dirty="0">
              <a:latin typeface="+mn-lt"/>
            </a:rPr>
            <a:t>, </a:t>
          </a:r>
          <a:r>
            <a:rPr lang="en-US" dirty="0" err="1">
              <a:latin typeface="+mn-lt"/>
            </a:rPr>
            <a:t>гибкость</a:t>
          </a:r>
          <a:r>
            <a:rPr lang="en-US" dirty="0">
              <a:latin typeface="+mn-lt"/>
            </a:rPr>
            <a:t>, </a:t>
          </a:r>
          <a:r>
            <a:rPr lang="en-US" dirty="0" err="1">
              <a:latin typeface="+mn-lt"/>
            </a:rPr>
            <a:t>прочность</a:t>
          </a:r>
          <a:r>
            <a:rPr lang="en-US" dirty="0">
              <a:latin typeface="+mn-lt"/>
            </a:rPr>
            <a:t>, </a:t>
          </a:r>
          <a:r>
            <a:rPr lang="en-US" dirty="0" err="1">
              <a:latin typeface="+mn-lt"/>
            </a:rPr>
            <a:t>термостойкость</a:t>
          </a:r>
          <a:r>
            <a:rPr lang="en-US" dirty="0">
              <a:latin typeface="+mn-lt"/>
            </a:rPr>
            <a:t>).</a:t>
          </a:r>
          <a:endParaRPr lang="ru-RU" dirty="0">
            <a:latin typeface="+mn-lt"/>
          </a:endParaRPr>
        </a:p>
      </dgm:t>
    </dgm:pt>
    <dgm:pt modelId="{FAC88EE3-8794-4743-B68C-760C76FDF33A}" cxnId="{5DAD6F46-AB12-41C4-A4D4-CAF5D9FA52A2}" type="parTrans">
      <dgm:prSet/>
      <dgm:spPr/>
      <dgm:t>
        <a:bodyPr/>
        <a:lstStyle/>
        <a:p>
          <a:endParaRPr lang="ru-RU"/>
        </a:p>
      </dgm:t>
    </dgm:pt>
    <dgm:pt modelId="{007DAF8C-75F7-4D9D-A91F-A440C616563B}" cxnId="{5DAD6F46-AB12-41C4-A4D4-CAF5D9FA52A2}" type="sibTrans">
      <dgm:prSet/>
      <dgm:spPr/>
      <dgm:t>
        <a:bodyPr/>
        <a:lstStyle/>
        <a:p>
          <a:endParaRPr lang="ru-RU"/>
        </a:p>
      </dgm:t>
    </dgm:pt>
    <dgm:pt modelId="{867D752B-E3E5-4D81-9DCD-4B36974C2A58}" type="pres">
      <dgm:prSet presAssocID="{96FF018C-D4E9-4FAA-92BC-1AD4012D1B9E}" presName="linearFlow" presStyleCnt="0">
        <dgm:presLayoutVars>
          <dgm:dir/>
          <dgm:resizeHandles val="exact"/>
        </dgm:presLayoutVars>
      </dgm:prSet>
      <dgm:spPr/>
    </dgm:pt>
    <dgm:pt modelId="{61827215-6416-4BCC-AADF-A12276E15DEF}" type="pres">
      <dgm:prSet presAssocID="{20A8D430-AD81-4C4C-82EA-5B0DA1586D18}" presName="composite" presStyleCnt="0"/>
      <dgm:spPr/>
    </dgm:pt>
    <dgm:pt modelId="{F0194250-7989-42C3-BE73-AEDB46BB76BC}" type="pres">
      <dgm:prSet presAssocID="{20A8D430-AD81-4C4C-82EA-5B0DA1586D18}" presName="imgShp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7C6D9137-5C74-4D21-BF38-589B61495AE6}" type="pres">
      <dgm:prSet presAssocID="{20A8D430-AD81-4C4C-82EA-5B0DA1586D18}" presName="txShp" presStyleLbl="node1" presStyleIdx="0" presStyleCnt="3" custLinFactNeighborY="-1876">
        <dgm:presLayoutVars>
          <dgm:bulletEnabled val="1"/>
        </dgm:presLayoutVars>
      </dgm:prSet>
      <dgm:spPr/>
    </dgm:pt>
    <dgm:pt modelId="{443B3654-0279-4DDB-8FF6-A1EABB30793E}" type="pres">
      <dgm:prSet presAssocID="{DAB2E5C5-B133-4747-A78C-329B45F0194D}" presName="spacing" presStyleCnt="0"/>
      <dgm:spPr/>
    </dgm:pt>
    <dgm:pt modelId="{1D8DA417-EE4C-454A-AA53-82D81CF8D64E}" type="pres">
      <dgm:prSet presAssocID="{D3371977-BFD8-4600-B4D9-F682707C9826}" presName="composite" presStyleCnt="0"/>
      <dgm:spPr/>
    </dgm:pt>
    <dgm:pt modelId="{039EB3E2-C58E-438D-86F6-4586991F884D}" type="pres">
      <dgm:prSet presAssocID="{D3371977-BFD8-4600-B4D9-F682707C9826}" presName="imgShp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2FDF59CD-FBA6-4333-9E58-DB0CFF7A0514}" type="pres">
      <dgm:prSet presAssocID="{D3371977-BFD8-4600-B4D9-F682707C9826}" presName="txShp" presStyleLbl="node1" presStyleIdx="1" presStyleCnt="3">
        <dgm:presLayoutVars>
          <dgm:bulletEnabled val="1"/>
        </dgm:presLayoutVars>
      </dgm:prSet>
      <dgm:spPr/>
    </dgm:pt>
    <dgm:pt modelId="{FE50EED5-E5F9-4775-8694-C5BCBB5A0CC1}" type="pres">
      <dgm:prSet presAssocID="{F195742D-017A-494F-B5F4-4DAAF11179C0}" presName="spacing" presStyleCnt="0"/>
      <dgm:spPr/>
    </dgm:pt>
    <dgm:pt modelId="{85ECDBEA-4F67-4B38-98E2-0E978065E802}" type="pres">
      <dgm:prSet presAssocID="{2AAEAB78-9A79-4881-B2C2-B3C447BA6D21}" presName="composite" presStyleCnt="0"/>
      <dgm:spPr/>
    </dgm:pt>
    <dgm:pt modelId="{E29A2A6D-EC10-4046-97EB-2CAEBAA558F3}" type="pres">
      <dgm:prSet presAssocID="{2AAEAB78-9A79-4881-B2C2-B3C447BA6D21}" presName="imgShp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66EA8FB7-05EB-4EDA-983C-FF1CCAE3EC9B}" type="pres">
      <dgm:prSet presAssocID="{2AAEAB78-9A79-4881-B2C2-B3C447BA6D21}" presName="txShp" presStyleLbl="node1" presStyleIdx="2" presStyleCnt="3">
        <dgm:presLayoutVars>
          <dgm:bulletEnabled val="1"/>
        </dgm:presLayoutVars>
      </dgm:prSet>
      <dgm:spPr/>
    </dgm:pt>
  </dgm:ptLst>
  <dgm:cxnLst>
    <dgm:cxn modelId="{62EFFD06-405F-46A9-B32E-F51CAAFD177D}" srcId="{96FF018C-D4E9-4FAA-92BC-1AD4012D1B9E}" destId="{D3371977-BFD8-4600-B4D9-F682707C9826}" srcOrd="1" destOrd="0" parTransId="{791386F7-5777-4D4F-B9C9-C2EEA0816D26}" sibTransId="{F195742D-017A-494F-B5F4-4DAAF11179C0}"/>
    <dgm:cxn modelId="{34086020-6F9D-46CF-9DC0-098B24322ABE}" type="presOf" srcId="{D3371977-BFD8-4600-B4D9-F682707C9826}" destId="{2FDF59CD-FBA6-4333-9E58-DB0CFF7A0514}" srcOrd="0" destOrd="0" presId="urn:microsoft.com/office/officeart/2005/8/layout/vList3"/>
    <dgm:cxn modelId="{E8B73022-1C7A-45DA-BA53-41FCD4956668}" type="presOf" srcId="{2AAEAB78-9A79-4881-B2C2-B3C447BA6D21}" destId="{66EA8FB7-05EB-4EDA-983C-FF1CCAE3EC9B}" srcOrd="0" destOrd="0" presId="urn:microsoft.com/office/officeart/2005/8/layout/vList3"/>
    <dgm:cxn modelId="{365D7032-8F7F-4EDC-82CA-BD5ED5E0A250}" type="presOf" srcId="{96FF018C-D4E9-4FAA-92BC-1AD4012D1B9E}" destId="{867D752B-E3E5-4D81-9DCD-4B36974C2A58}" srcOrd="0" destOrd="0" presId="urn:microsoft.com/office/officeart/2005/8/layout/vList3"/>
    <dgm:cxn modelId="{C127293A-5681-490F-99AF-F77DAF699271}" srcId="{96FF018C-D4E9-4FAA-92BC-1AD4012D1B9E}" destId="{20A8D430-AD81-4C4C-82EA-5B0DA1586D18}" srcOrd="0" destOrd="0" parTransId="{0A72A74A-BA82-4621-8D59-4681B8EF674F}" sibTransId="{DAB2E5C5-B133-4747-A78C-329B45F0194D}"/>
    <dgm:cxn modelId="{615EF83D-3F8C-4DF8-B1B6-F295FC9F7E5A}" type="presOf" srcId="{20A8D430-AD81-4C4C-82EA-5B0DA1586D18}" destId="{7C6D9137-5C74-4D21-BF38-589B61495AE6}" srcOrd="0" destOrd="0" presId="urn:microsoft.com/office/officeart/2005/8/layout/vList3"/>
    <dgm:cxn modelId="{5DAD6F46-AB12-41C4-A4D4-CAF5D9FA52A2}" srcId="{96FF018C-D4E9-4FAA-92BC-1AD4012D1B9E}" destId="{2AAEAB78-9A79-4881-B2C2-B3C447BA6D21}" srcOrd="2" destOrd="0" parTransId="{FAC88EE3-8794-4743-B68C-760C76FDF33A}" sibTransId="{007DAF8C-75F7-4D9D-A91F-A440C616563B}"/>
    <dgm:cxn modelId="{6B4AE67A-467F-4CCE-AE45-982F12A24AD5}" type="presParOf" srcId="{867D752B-E3E5-4D81-9DCD-4B36974C2A58}" destId="{61827215-6416-4BCC-AADF-A12276E15DEF}" srcOrd="0" destOrd="0" presId="urn:microsoft.com/office/officeart/2005/8/layout/vList3"/>
    <dgm:cxn modelId="{AD4F0889-F2AB-472E-AFC6-289A0DB874B3}" type="presParOf" srcId="{61827215-6416-4BCC-AADF-A12276E15DEF}" destId="{F0194250-7989-42C3-BE73-AEDB46BB76BC}" srcOrd="0" destOrd="0" presId="urn:microsoft.com/office/officeart/2005/8/layout/vList3"/>
    <dgm:cxn modelId="{F579D7D5-E9B4-4ABD-9E4B-910A7BCADF27}" type="presParOf" srcId="{61827215-6416-4BCC-AADF-A12276E15DEF}" destId="{7C6D9137-5C74-4D21-BF38-589B61495AE6}" srcOrd="1" destOrd="0" presId="urn:microsoft.com/office/officeart/2005/8/layout/vList3"/>
    <dgm:cxn modelId="{642A4F0D-1E4F-46C6-A846-06E471D4054C}" type="presParOf" srcId="{867D752B-E3E5-4D81-9DCD-4B36974C2A58}" destId="{443B3654-0279-4DDB-8FF6-A1EABB30793E}" srcOrd="1" destOrd="0" presId="urn:microsoft.com/office/officeart/2005/8/layout/vList3"/>
    <dgm:cxn modelId="{CE722B9A-C0ED-477D-8E47-A17862A18B0C}" type="presParOf" srcId="{867D752B-E3E5-4D81-9DCD-4B36974C2A58}" destId="{1D8DA417-EE4C-454A-AA53-82D81CF8D64E}" srcOrd="2" destOrd="0" presId="urn:microsoft.com/office/officeart/2005/8/layout/vList3"/>
    <dgm:cxn modelId="{D0C02B91-C29E-4AEE-9721-BFFE7FE0C6C3}" type="presParOf" srcId="{1D8DA417-EE4C-454A-AA53-82D81CF8D64E}" destId="{039EB3E2-C58E-438D-86F6-4586991F884D}" srcOrd="0" destOrd="0" presId="urn:microsoft.com/office/officeart/2005/8/layout/vList3"/>
    <dgm:cxn modelId="{7E876B70-4CAE-4D6B-8183-BBBA844350AF}" type="presParOf" srcId="{1D8DA417-EE4C-454A-AA53-82D81CF8D64E}" destId="{2FDF59CD-FBA6-4333-9E58-DB0CFF7A0514}" srcOrd="1" destOrd="0" presId="urn:microsoft.com/office/officeart/2005/8/layout/vList3"/>
    <dgm:cxn modelId="{346D3093-C88F-4B61-A2E3-BAC5E76B0B56}" type="presParOf" srcId="{867D752B-E3E5-4D81-9DCD-4B36974C2A58}" destId="{FE50EED5-E5F9-4775-8694-C5BCBB5A0CC1}" srcOrd="3" destOrd="0" presId="urn:microsoft.com/office/officeart/2005/8/layout/vList3"/>
    <dgm:cxn modelId="{672E0C94-E328-4DA7-BEBA-306B2E551B53}" type="presParOf" srcId="{867D752B-E3E5-4D81-9DCD-4B36974C2A58}" destId="{85ECDBEA-4F67-4B38-98E2-0E978065E802}" srcOrd="4" destOrd="0" presId="urn:microsoft.com/office/officeart/2005/8/layout/vList3"/>
    <dgm:cxn modelId="{917DB4D0-4CBC-4FAE-8186-8D096046BDC5}" type="presParOf" srcId="{85ECDBEA-4F67-4B38-98E2-0E978065E802}" destId="{E29A2A6D-EC10-4046-97EB-2CAEBAA558F3}" srcOrd="0" destOrd="0" presId="urn:microsoft.com/office/officeart/2005/8/layout/vList3"/>
    <dgm:cxn modelId="{D74CAA2A-8CB7-41E5-AEF1-3432C5BF529B}" type="presParOf" srcId="{85ECDBEA-4F67-4B38-98E2-0E978065E802}" destId="{66EA8FB7-05EB-4EDA-983C-FF1CCAE3EC9B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8ED6C4-AB4E-4977-9157-70E77DC83AC7}" type="doc">
      <dgm:prSet loTypeId="urn:microsoft.com/office/officeart/2005/8/layout/venn1" loCatId="relationship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ru-RU"/>
        </a:p>
      </dgm:t>
    </dgm:pt>
    <dgm:pt modelId="{CABF875F-7078-4148-B4BF-B73458631B09}">
      <dgm:prSet/>
      <dgm:spPr/>
      <dgm:t>
        <a:bodyPr/>
        <a:lstStyle/>
        <a:p>
          <a:r>
            <a:rPr lang="ru-RU" dirty="0">
              <a:latin typeface="+mn-lt"/>
            </a:rPr>
            <a:t>Разработчики</a:t>
          </a:r>
        </a:p>
      </dgm:t>
    </dgm:pt>
    <dgm:pt modelId="{59148F23-E776-40DC-92E3-A11F866D9ECD}" cxnId="{F6C29FD2-4E72-472D-894B-FBB316F12720}" type="parTrans">
      <dgm:prSet/>
      <dgm:spPr/>
      <dgm:t>
        <a:bodyPr/>
        <a:lstStyle/>
        <a:p>
          <a:endParaRPr lang="ru-RU"/>
        </a:p>
      </dgm:t>
    </dgm:pt>
    <dgm:pt modelId="{BCCD6FA5-5893-4C4A-81BF-A72FCF7F1A28}" cxnId="{F6C29FD2-4E72-472D-894B-FBB316F12720}" type="sibTrans">
      <dgm:prSet/>
      <dgm:spPr/>
      <dgm:t>
        <a:bodyPr/>
        <a:lstStyle/>
        <a:p>
          <a:endParaRPr lang="ru-RU"/>
        </a:p>
      </dgm:t>
    </dgm:pt>
    <dgm:pt modelId="{88D71FD8-1171-42C5-B433-03B1ADF975B0}">
      <dgm:prSet/>
      <dgm:spPr/>
      <dgm:t>
        <a:bodyPr/>
        <a:lstStyle/>
        <a:p>
          <a:r>
            <a:rPr lang="ru-RU" dirty="0"/>
            <a:t>Программисты</a:t>
          </a:r>
        </a:p>
      </dgm:t>
    </dgm:pt>
    <dgm:pt modelId="{56FFC9CD-985B-4113-A17C-366A66A6921B}" cxnId="{B7F7F69B-8D2A-4F75-8EF9-B0867883A96A}" type="parTrans">
      <dgm:prSet/>
      <dgm:spPr/>
      <dgm:t>
        <a:bodyPr/>
        <a:lstStyle/>
        <a:p>
          <a:endParaRPr lang="ru-RU"/>
        </a:p>
      </dgm:t>
    </dgm:pt>
    <dgm:pt modelId="{F6563365-735E-41EE-B7AF-25387EC43958}" cxnId="{B7F7F69B-8D2A-4F75-8EF9-B0867883A96A}" type="sibTrans">
      <dgm:prSet/>
      <dgm:spPr/>
      <dgm:t>
        <a:bodyPr/>
        <a:lstStyle/>
        <a:p>
          <a:endParaRPr lang="ru-RU"/>
        </a:p>
      </dgm:t>
    </dgm:pt>
    <dgm:pt modelId="{9F5E288B-63B0-4A48-9384-5F5672A13906}">
      <dgm:prSet/>
      <dgm:spPr/>
      <dgm:t>
        <a:bodyPr/>
        <a:lstStyle/>
        <a:p>
          <a:r>
            <a:rPr lang="ru-RU" dirty="0"/>
            <a:t>Сборщики</a:t>
          </a:r>
        </a:p>
      </dgm:t>
    </dgm:pt>
    <dgm:pt modelId="{67F3B553-189B-4F16-9A1A-DF2FA893C785}" cxnId="{945ACCC8-8AD5-48AB-99BA-F45DF85E689A}" type="parTrans">
      <dgm:prSet/>
      <dgm:spPr/>
      <dgm:t>
        <a:bodyPr/>
        <a:lstStyle/>
        <a:p>
          <a:endParaRPr lang="ru-RU"/>
        </a:p>
      </dgm:t>
    </dgm:pt>
    <dgm:pt modelId="{2824F116-B555-452F-91AB-651B329E5D8E}" cxnId="{945ACCC8-8AD5-48AB-99BA-F45DF85E689A}" type="sibTrans">
      <dgm:prSet/>
      <dgm:spPr/>
      <dgm:t>
        <a:bodyPr/>
        <a:lstStyle/>
        <a:p>
          <a:endParaRPr lang="ru-RU"/>
        </a:p>
      </dgm:t>
    </dgm:pt>
    <dgm:pt modelId="{745103FD-83B4-4268-BAB1-10719ACD02F3}" type="pres">
      <dgm:prSet presAssocID="{C58ED6C4-AB4E-4977-9157-70E77DC83AC7}" presName="compositeShape" presStyleCnt="0">
        <dgm:presLayoutVars>
          <dgm:chMax val="7"/>
          <dgm:dir/>
          <dgm:resizeHandles val="exact"/>
        </dgm:presLayoutVars>
      </dgm:prSet>
      <dgm:spPr/>
    </dgm:pt>
    <dgm:pt modelId="{109D8246-E42D-4FA3-8517-5C4DF528D247}" type="pres">
      <dgm:prSet presAssocID="{CABF875F-7078-4148-B4BF-B73458631B09}" presName="circ1" presStyleLbl="vennNode1" presStyleIdx="0" presStyleCnt="3"/>
      <dgm:spPr/>
    </dgm:pt>
    <dgm:pt modelId="{0543277F-2273-494E-9F1B-FB42B6DE8AA5}" type="pres">
      <dgm:prSet presAssocID="{CABF875F-7078-4148-B4BF-B73458631B0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F89CA0F3-8117-4F02-8C92-312E9A928456}" type="pres">
      <dgm:prSet presAssocID="{88D71FD8-1171-42C5-B433-03B1ADF975B0}" presName="circ2" presStyleLbl="vennNode1" presStyleIdx="1" presStyleCnt="3"/>
      <dgm:spPr/>
    </dgm:pt>
    <dgm:pt modelId="{45453064-9BFA-4977-9C4D-9256D1E55B88}" type="pres">
      <dgm:prSet presAssocID="{88D71FD8-1171-42C5-B433-03B1ADF975B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B4F5E68-BA7F-400E-8645-4152A575096A}" type="pres">
      <dgm:prSet presAssocID="{9F5E288B-63B0-4A48-9384-5F5672A13906}" presName="circ3" presStyleLbl="vennNode1" presStyleIdx="2" presStyleCnt="3"/>
      <dgm:spPr/>
    </dgm:pt>
    <dgm:pt modelId="{0E02DDDF-5426-42C0-B15A-713CCBA30799}" type="pres">
      <dgm:prSet presAssocID="{9F5E288B-63B0-4A48-9384-5F5672A13906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6C5A5C10-5C3B-46F6-8B27-99CBF885BFE1}" type="presOf" srcId="{CABF875F-7078-4148-B4BF-B73458631B09}" destId="{109D8246-E42D-4FA3-8517-5C4DF528D247}" srcOrd="0" destOrd="0" presId="urn:microsoft.com/office/officeart/2005/8/layout/venn1"/>
    <dgm:cxn modelId="{1A687365-06DB-4D89-AE77-C4EDF245250E}" type="presOf" srcId="{C58ED6C4-AB4E-4977-9157-70E77DC83AC7}" destId="{745103FD-83B4-4268-BAB1-10719ACD02F3}" srcOrd="0" destOrd="0" presId="urn:microsoft.com/office/officeart/2005/8/layout/venn1"/>
    <dgm:cxn modelId="{3E562C73-8812-4BB8-A725-96C560B4E25B}" type="presOf" srcId="{88D71FD8-1171-42C5-B433-03B1ADF975B0}" destId="{F89CA0F3-8117-4F02-8C92-312E9A928456}" srcOrd="0" destOrd="0" presId="urn:microsoft.com/office/officeart/2005/8/layout/venn1"/>
    <dgm:cxn modelId="{56D6148B-D6D4-47CC-A79D-12CD4248C9A7}" type="presOf" srcId="{9F5E288B-63B0-4A48-9384-5F5672A13906}" destId="{0E02DDDF-5426-42C0-B15A-713CCBA30799}" srcOrd="1" destOrd="0" presId="urn:microsoft.com/office/officeart/2005/8/layout/venn1"/>
    <dgm:cxn modelId="{B7F7F69B-8D2A-4F75-8EF9-B0867883A96A}" srcId="{C58ED6C4-AB4E-4977-9157-70E77DC83AC7}" destId="{88D71FD8-1171-42C5-B433-03B1ADF975B0}" srcOrd="1" destOrd="0" parTransId="{56FFC9CD-985B-4113-A17C-366A66A6921B}" sibTransId="{F6563365-735E-41EE-B7AF-25387EC43958}"/>
    <dgm:cxn modelId="{872CD5C5-4C74-43A4-B7B2-46A324BE31FB}" type="presOf" srcId="{88D71FD8-1171-42C5-B433-03B1ADF975B0}" destId="{45453064-9BFA-4977-9C4D-9256D1E55B88}" srcOrd="1" destOrd="0" presId="urn:microsoft.com/office/officeart/2005/8/layout/venn1"/>
    <dgm:cxn modelId="{945ACCC8-8AD5-48AB-99BA-F45DF85E689A}" srcId="{C58ED6C4-AB4E-4977-9157-70E77DC83AC7}" destId="{9F5E288B-63B0-4A48-9384-5F5672A13906}" srcOrd="2" destOrd="0" parTransId="{67F3B553-189B-4F16-9A1A-DF2FA893C785}" sibTransId="{2824F116-B555-452F-91AB-651B329E5D8E}"/>
    <dgm:cxn modelId="{F6C29FD2-4E72-472D-894B-FBB316F12720}" srcId="{C58ED6C4-AB4E-4977-9157-70E77DC83AC7}" destId="{CABF875F-7078-4148-B4BF-B73458631B09}" srcOrd="0" destOrd="0" parTransId="{59148F23-E776-40DC-92E3-A11F866D9ECD}" sibTransId="{BCCD6FA5-5893-4C4A-81BF-A72FCF7F1A28}"/>
    <dgm:cxn modelId="{E64B3BF1-5DDE-4B0F-8908-DDF2EBDF6A12}" type="presOf" srcId="{CABF875F-7078-4148-B4BF-B73458631B09}" destId="{0543277F-2273-494E-9F1B-FB42B6DE8AA5}" srcOrd="1" destOrd="0" presId="urn:microsoft.com/office/officeart/2005/8/layout/venn1"/>
    <dgm:cxn modelId="{6815A5F8-B7A1-4F1C-846D-9F848E6BC392}" type="presOf" srcId="{9F5E288B-63B0-4A48-9384-5F5672A13906}" destId="{BB4F5E68-BA7F-400E-8645-4152A575096A}" srcOrd="0" destOrd="0" presId="urn:microsoft.com/office/officeart/2005/8/layout/venn1"/>
    <dgm:cxn modelId="{93C7276A-27D8-4C91-9871-8A6A24C88901}" type="presParOf" srcId="{745103FD-83B4-4268-BAB1-10719ACD02F3}" destId="{109D8246-E42D-4FA3-8517-5C4DF528D247}" srcOrd="0" destOrd="0" presId="urn:microsoft.com/office/officeart/2005/8/layout/venn1"/>
    <dgm:cxn modelId="{E6D7AA79-C04A-446A-B6C1-1CA6B141EC44}" type="presParOf" srcId="{745103FD-83B4-4268-BAB1-10719ACD02F3}" destId="{0543277F-2273-494E-9F1B-FB42B6DE8AA5}" srcOrd="1" destOrd="0" presId="urn:microsoft.com/office/officeart/2005/8/layout/venn1"/>
    <dgm:cxn modelId="{3E7EEACE-4C6C-4A5C-9E8D-177A4BD14A9E}" type="presParOf" srcId="{745103FD-83B4-4268-BAB1-10719ACD02F3}" destId="{F89CA0F3-8117-4F02-8C92-312E9A928456}" srcOrd="2" destOrd="0" presId="urn:microsoft.com/office/officeart/2005/8/layout/venn1"/>
    <dgm:cxn modelId="{3D990576-C534-4C36-8D19-2E1DE081A0BD}" type="presParOf" srcId="{745103FD-83B4-4268-BAB1-10719ACD02F3}" destId="{45453064-9BFA-4977-9C4D-9256D1E55B88}" srcOrd="3" destOrd="0" presId="urn:microsoft.com/office/officeart/2005/8/layout/venn1"/>
    <dgm:cxn modelId="{C25A832B-049E-45B9-9B57-8EA96CC55CE4}" type="presParOf" srcId="{745103FD-83B4-4268-BAB1-10719ACD02F3}" destId="{BB4F5E68-BA7F-400E-8645-4152A575096A}" srcOrd="4" destOrd="0" presId="urn:microsoft.com/office/officeart/2005/8/layout/venn1"/>
    <dgm:cxn modelId="{9C039595-5F8A-4745-B7C2-72C7493428E7}" type="presParOf" srcId="{745103FD-83B4-4268-BAB1-10719ACD02F3}" destId="{0E02DDDF-5426-42C0-B15A-713CCBA30799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AEFA1D-6EED-457B-ADFF-829862100B88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A91BB6D8-76E4-4443-85AB-BD13487525F2}">
      <dgm:prSet/>
      <dgm:spPr/>
      <dgm:t>
        <a:bodyPr/>
        <a:lstStyle/>
        <a:p>
          <a:r>
            <a:rPr lang="ru-RU" dirty="0"/>
            <a:t>Распределение задач</a:t>
          </a:r>
        </a:p>
      </dgm:t>
    </dgm:pt>
    <dgm:pt modelId="{DE8A34F3-B7C1-414A-8A80-9D0938D538AD}" cxnId="{24688809-6673-4294-8878-3B0DF325DBAA}" type="parTrans">
      <dgm:prSet/>
      <dgm:spPr/>
      <dgm:t>
        <a:bodyPr/>
        <a:lstStyle/>
        <a:p>
          <a:endParaRPr lang="ru-RU"/>
        </a:p>
      </dgm:t>
    </dgm:pt>
    <dgm:pt modelId="{11B56B1B-F7AE-4146-B23B-4B24979C4BE4}" cxnId="{24688809-6673-4294-8878-3B0DF325DBAA}" type="sibTrans">
      <dgm:prSet/>
      <dgm:spPr/>
      <dgm:t>
        <a:bodyPr/>
        <a:lstStyle/>
        <a:p>
          <a:endParaRPr lang="ru-RU"/>
        </a:p>
      </dgm:t>
    </dgm:pt>
    <dgm:pt modelId="{FCB33403-C175-499F-A526-98F4E8932354}">
      <dgm:prSet/>
      <dgm:spPr/>
      <dgm:t>
        <a:bodyPr/>
        <a:lstStyle/>
        <a:p>
          <a:r>
            <a:rPr lang="ru-RU"/>
            <a:t>Разработка 3</a:t>
          </a:r>
          <a:r>
            <a:rPr lang="en-US"/>
            <a:t>D-</a:t>
          </a:r>
          <a:r>
            <a:rPr lang="ru-RU"/>
            <a:t>прототипа</a:t>
          </a:r>
        </a:p>
      </dgm:t>
    </dgm:pt>
    <dgm:pt modelId="{956147C0-2254-483C-A5AB-4C1ADB4B1DA8}" cxnId="{CF6C30E6-5BC7-4C09-BC2A-16F0E27B5D0F}" type="parTrans">
      <dgm:prSet/>
      <dgm:spPr/>
      <dgm:t>
        <a:bodyPr/>
        <a:lstStyle/>
        <a:p>
          <a:endParaRPr lang="ru-RU"/>
        </a:p>
      </dgm:t>
    </dgm:pt>
    <dgm:pt modelId="{1B32F0F0-6146-424F-A7CF-05FBBCEB352B}" cxnId="{CF6C30E6-5BC7-4C09-BC2A-16F0E27B5D0F}" type="sibTrans">
      <dgm:prSet/>
      <dgm:spPr/>
      <dgm:t>
        <a:bodyPr/>
        <a:lstStyle/>
        <a:p>
          <a:endParaRPr lang="ru-RU"/>
        </a:p>
      </dgm:t>
    </dgm:pt>
    <dgm:pt modelId="{7D352D94-D8C5-4B3A-B73A-4DFDBFA941F1}">
      <dgm:prSet/>
      <dgm:spPr/>
      <dgm:t>
        <a:bodyPr/>
        <a:lstStyle/>
        <a:p>
          <a:r>
            <a:rPr lang="ru-RU" dirty="0"/>
            <a:t>Начало создания ПО</a:t>
          </a:r>
        </a:p>
      </dgm:t>
    </dgm:pt>
    <dgm:pt modelId="{5DE4BA5A-019B-42E6-89F4-B54A4BB57985}" cxnId="{30C2FB56-42D3-492B-B3EF-24285C4D4ACF}" type="parTrans">
      <dgm:prSet/>
      <dgm:spPr/>
      <dgm:t>
        <a:bodyPr/>
        <a:lstStyle/>
        <a:p>
          <a:endParaRPr lang="ru-RU"/>
        </a:p>
      </dgm:t>
    </dgm:pt>
    <dgm:pt modelId="{D3A42E0F-DDF6-47C4-B56E-F9FF12755D8B}" cxnId="{30C2FB56-42D3-492B-B3EF-24285C4D4ACF}" type="sibTrans">
      <dgm:prSet/>
      <dgm:spPr/>
      <dgm:t>
        <a:bodyPr/>
        <a:lstStyle/>
        <a:p>
          <a:endParaRPr lang="ru-RU"/>
        </a:p>
      </dgm:t>
    </dgm:pt>
    <dgm:pt modelId="{B3807790-63F4-47F8-99C2-D6D64F1447CB}">
      <dgm:prSet/>
      <dgm:spPr/>
      <dgm:t>
        <a:bodyPr/>
        <a:lstStyle/>
        <a:p>
          <a:r>
            <a:rPr lang="ru-RU"/>
            <a:t>Создание 3</a:t>
          </a:r>
          <a:r>
            <a:rPr lang="en-US"/>
            <a:t>D-</a:t>
          </a:r>
          <a:r>
            <a:rPr lang="ru-RU"/>
            <a:t>модели </a:t>
          </a:r>
        </a:p>
      </dgm:t>
    </dgm:pt>
    <dgm:pt modelId="{A981237F-7A5B-4612-8B83-0AFD89417031}" cxnId="{DCD4B74B-B9B6-49A0-8795-C7589ED42D07}" type="parTrans">
      <dgm:prSet/>
      <dgm:spPr/>
      <dgm:t>
        <a:bodyPr/>
        <a:lstStyle/>
        <a:p>
          <a:endParaRPr lang="ru-RU"/>
        </a:p>
      </dgm:t>
    </dgm:pt>
    <dgm:pt modelId="{13194605-7E42-4A39-85CA-23AFC404C661}" cxnId="{DCD4B74B-B9B6-49A0-8795-C7589ED42D07}" type="sibTrans">
      <dgm:prSet/>
      <dgm:spPr/>
      <dgm:t>
        <a:bodyPr/>
        <a:lstStyle/>
        <a:p>
          <a:endParaRPr lang="ru-RU"/>
        </a:p>
      </dgm:t>
    </dgm:pt>
    <dgm:pt modelId="{0FE930C6-593A-436E-AD99-29A53ED56E2C}">
      <dgm:prSet/>
      <dgm:spPr/>
      <dgm:t>
        <a:bodyPr/>
        <a:lstStyle/>
        <a:p>
          <a:r>
            <a:rPr lang="ru-RU" dirty="0"/>
            <a:t>Подготовка презентации и документации к 1 аттестации</a:t>
          </a:r>
        </a:p>
      </dgm:t>
    </dgm:pt>
    <dgm:pt modelId="{2438B951-07A3-4AA2-8116-34DF5E82A9FD}" cxnId="{7A7BBFAF-E8C7-40D4-94D5-E0898727B6B2}" type="parTrans">
      <dgm:prSet/>
      <dgm:spPr/>
      <dgm:t>
        <a:bodyPr/>
        <a:lstStyle/>
        <a:p>
          <a:endParaRPr lang="ru-RU"/>
        </a:p>
      </dgm:t>
    </dgm:pt>
    <dgm:pt modelId="{A5B9F80E-8681-4D95-AADC-9FEA3EA66E67}" cxnId="{7A7BBFAF-E8C7-40D4-94D5-E0898727B6B2}" type="sibTrans">
      <dgm:prSet/>
      <dgm:spPr/>
      <dgm:t>
        <a:bodyPr/>
        <a:lstStyle/>
        <a:p>
          <a:endParaRPr lang="ru-RU"/>
        </a:p>
      </dgm:t>
    </dgm:pt>
    <dgm:pt modelId="{8EADA1C2-41C7-4091-9867-F2377DE1FF70}" type="pres">
      <dgm:prSet presAssocID="{45AEFA1D-6EED-457B-ADFF-829862100B88}" presName="Name0" presStyleCnt="0">
        <dgm:presLayoutVars>
          <dgm:dir/>
          <dgm:resizeHandles val="exact"/>
        </dgm:presLayoutVars>
      </dgm:prSet>
      <dgm:spPr/>
    </dgm:pt>
    <dgm:pt modelId="{D7EB60BE-A757-46FC-9765-DDB266CEB0B8}" type="pres">
      <dgm:prSet presAssocID="{45AEFA1D-6EED-457B-ADFF-829862100B88}" presName="arrow" presStyleLbl="bgShp" presStyleIdx="0" presStyleCnt="1" custScaleY="105823"/>
      <dgm:spPr>
        <a:solidFill>
          <a:schemeClr val="accent1">
            <a:lumMod val="20000"/>
            <a:lumOff val="80000"/>
          </a:schemeClr>
        </a:solidFill>
      </dgm:spPr>
    </dgm:pt>
    <dgm:pt modelId="{74344C83-6EC0-4967-ABA9-FAB3C5DC03C4}" type="pres">
      <dgm:prSet presAssocID="{45AEFA1D-6EED-457B-ADFF-829862100B88}" presName="points" presStyleCnt="0"/>
      <dgm:spPr/>
    </dgm:pt>
    <dgm:pt modelId="{82695950-7AEF-4492-B3CA-05982C00BB9F}" type="pres">
      <dgm:prSet presAssocID="{A91BB6D8-76E4-4443-85AB-BD13487525F2}" presName="compositeA" presStyleCnt="0"/>
      <dgm:spPr/>
    </dgm:pt>
    <dgm:pt modelId="{53C21F37-D469-47CA-81C4-1FF863F357E3}" type="pres">
      <dgm:prSet presAssocID="{A91BB6D8-76E4-4443-85AB-BD13487525F2}" presName="textA" presStyleLbl="revTx" presStyleIdx="0" presStyleCnt="5">
        <dgm:presLayoutVars>
          <dgm:bulletEnabled val="1"/>
        </dgm:presLayoutVars>
      </dgm:prSet>
      <dgm:spPr/>
    </dgm:pt>
    <dgm:pt modelId="{9E61F03A-CBE7-419F-9323-BDA7179FB6C3}" type="pres">
      <dgm:prSet presAssocID="{A91BB6D8-76E4-4443-85AB-BD13487525F2}" presName="circleA" presStyleLbl="node1" presStyleIdx="0" presStyleCnt="5"/>
      <dgm:spPr>
        <a:solidFill>
          <a:schemeClr val="accent6">
            <a:lumMod val="75000"/>
          </a:schemeClr>
        </a:solidFill>
      </dgm:spPr>
    </dgm:pt>
    <dgm:pt modelId="{F62F4C89-DD84-4079-A30A-A57339A62AD2}" type="pres">
      <dgm:prSet presAssocID="{A91BB6D8-76E4-4443-85AB-BD13487525F2}" presName="spaceA" presStyleCnt="0"/>
      <dgm:spPr/>
    </dgm:pt>
    <dgm:pt modelId="{A807DC17-8F95-4053-B38C-02AB14D4180C}" type="pres">
      <dgm:prSet presAssocID="{11B56B1B-F7AE-4146-B23B-4B24979C4BE4}" presName="space" presStyleCnt="0"/>
      <dgm:spPr/>
    </dgm:pt>
    <dgm:pt modelId="{EC5FE6E7-F294-4158-97FC-333F76A5B52F}" type="pres">
      <dgm:prSet presAssocID="{FCB33403-C175-499F-A526-98F4E8932354}" presName="compositeB" presStyleCnt="0"/>
      <dgm:spPr/>
    </dgm:pt>
    <dgm:pt modelId="{715546B1-DBA4-4BD7-82DA-DBF601E2383A}" type="pres">
      <dgm:prSet presAssocID="{FCB33403-C175-499F-A526-98F4E8932354}" presName="textB" presStyleLbl="revTx" presStyleIdx="1" presStyleCnt="5">
        <dgm:presLayoutVars>
          <dgm:bulletEnabled val="1"/>
        </dgm:presLayoutVars>
      </dgm:prSet>
      <dgm:spPr/>
    </dgm:pt>
    <dgm:pt modelId="{47F7B53F-E974-412D-97B7-75AE5F8D883F}" type="pres">
      <dgm:prSet presAssocID="{FCB33403-C175-499F-A526-98F4E8932354}" presName="circleB" presStyleLbl="node1" presStyleIdx="1" presStyleCnt="5"/>
      <dgm:spPr>
        <a:solidFill>
          <a:schemeClr val="accent6">
            <a:lumMod val="75000"/>
          </a:schemeClr>
        </a:solidFill>
      </dgm:spPr>
    </dgm:pt>
    <dgm:pt modelId="{3035A73A-4C71-4CE7-9701-61226CFF292C}" type="pres">
      <dgm:prSet presAssocID="{FCB33403-C175-499F-A526-98F4E8932354}" presName="spaceB" presStyleCnt="0"/>
      <dgm:spPr/>
    </dgm:pt>
    <dgm:pt modelId="{0FC9E2AF-2099-47EF-A9E7-3B32DEF232D6}" type="pres">
      <dgm:prSet presAssocID="{1B32F0F0-6146-424F-A7CF-05FBBCEB352B}" presName="space" presStyleCnt="0"/>
      <dgm:spPr/>
    </dgm:pt>
    <dgm:pt modelId="{9BEEB166-193D-4C90-B0EB-C8BE2190E4DA}" type="pres">
      <dgm:prSet presAssocID="{7D352D94-D8C5-4B3A-B73A-4DFDBFA941F1}" presName="compositeA" presStyleCnt="0"/>
      <dgm:spPr/>
    </dgm:pt>
    <dgm:pt modelId="{C5BAB66E-3879-4CBD-AAAB-30E90C395200}" type="pres">
      <dgm:prSet presAssocID="{7D352D94-D8C5-4B3A-B73A-4DFDBFA941F1}" presName="textA" presStyleLbl="revTx" presStyleIdx="2" presStyleCnt="5">
        <dgm:presLayoutVars>
          <dgm:bulletEnabled val="1"/>
        </dgm:presLayoutVars>
      </dgm:prSet>
      <dgm:spPr/>
    </dgm:pt>
    <dgm:pt modelId="{AB8F2898-98C7-423B-9581-B191F4983056}" type="pres">
      <dgm:prSet presAssocID="{7D352D94-D8C5-4B3A-B73A-4DFDBFA941F1}" presName="circleA" presStyleLbl="node1" presStyleIdx="2" presStyleCnt="5"/>
      <dgm:spPr>
        <a:solidFill>
          <a:schemeClr val="accent6">
            <a:lumMod val="75000"/>
          </a:schemeClr>
        </a:solidFill>
      </dgm:spPr>
    </dgm:pt>
    <dgm:pt modelId="{5A8A5896-083D-4ADF-9C46-3AB60379A935}" type="pres">
      <dgm:prSet presAssocID="{7D352D94-D8C5-4B3A-B73A-4DFDBFA941F1}" presName="spaceA" presStyleCnt="0"/>
      <dgm:spPr/>
    </dgm:pt>
    <dgm:pt modelId="{3A18FC0E-6D13-43EC-ABF8-9416C02F1D8F}" type="pres">
      <dgm:prSet presAssocID="{D3A42E0F-DDF6-47C4-B56E-F9FF12755D8B}" presName="space" presStyleCnt="0"/>
      <dgm:spPr/>
    </dgm:pt>
    <dgm:pt modelId="{10D42A21-D824-458F-9BE6-58910C26E2FB}" type="pres">
      <dgm:prSet presAssocID="{B3807790-63F4-47F8-99C2-D6D64F1447CB}" presName="compositeB" presStyleCnt="0"/>
      <dgm:spPr/>
    </dgm:pt>
    <dgm:pt modelId="{31A78A5A-5CEB-40ED-93F3-87BC6CD84CA6}" type="pres">
      <dgm:prSet presAssocID="{B3807790-63F4-47F8-99C2-D6D64F1447CB}" presName="textB" presStyleLbl="revTx" presStyleIdx="3" presStyleCnt="5">
        <dgm:presLayoutVars>
          <dgm:bulletEnabled val="1"/>
        </dgm:presLayoutVars>
      </dgm:prSet>
      <dgm:spPr/>
    </dgm:pt>
    <dgm:pt modelId="{A513756C-B8FF-4ECB-9F84-B884D1D466AF}" type="pres">
      <dgm:prSet presAssocID="{B3807790-63F4-47F8-99C2-D6D64F1447CB}" presName="circleB" presStyleLbl="node1" presStyleIdx="3" presStyleCnt="5"/>
      <dgm:spPr>
        <a:solidFill>
          <a:schemeClr val="accent6">
            <a:lumMod val="75000"/>
          </a:schemeClr>
        </a:solidFill>
      </dgm:spPr>
    </dgm:pt>
    <dgm:pt modelId="{A60CFB07-B454-4F7E-BA55-DDE31E69246C}" type="pres">
      <dgm:prSet presAssocID="{B3807790-63F4-47F8-99C2-D6D64F1447CB}" presName="spaceB" presStyleCnt="0"/>
      <dgm:spPr/>
    </dgm:pt>
    <dgm:pt modelId="{399E924A-06DC-4FA0-9514-F1E9839A3C43}" type="pres">
      <dgm:prSet presAssocID="{13194605-7E42-4A39-85CA-23AFC404C661}" presName="space" presStyleCnt="0"/>
      <dgm:spPr/>
    </dgm:pt>
    <dgm:pt modelId="{4D272E71-09A0-4502-816D-332794EB42DF}" type="pres">
      <dgm:prSet presAssocID="{0FE930C6-593A-436E-AD99-29A53ED56E2C}" presName="compositeA" presStyleCnt="0"/>
      <dgm:spPr/>
    </dgm:pt>
    <dgm:pt modelId="{92D0AA0F-10E8-42B1-878C-FD0E52CD7680}" type="pres">
      <dgm:prSet presAssocID="{0FE930C6-593A-436E-AD99-29A53ED56E2C}" presName="textA" presStyleLbl="revTx" presStyleIdx="4" presStyleCnt="5">
        <dgm:presLayoutVars>
          <dgm:bulletEnabled val="1"/>
        </dgm:presLayoutVars>
      </dgm:prSet>
      <dgm:spPr/>
    </dgm:pt>
    <dgm:pt modelId="{286F065F-F5A8-4E5D-B087-57E9723AB703}" type="pres">
      <dgm:prSet presAssocID="{0FE930C6-593A-436E-AD99-29A53ED56E2C}" presName="circleA" presStyleLbl="node1" presStyleIdx="4" presStyleCnt="5"/>
      <dgm:spPr>
        <a:solidFill>
          <a:schemeClr val="accent6">
            <a:lumMod val="75000"/>
          </a:schemeClr>
        </a:solidFill>
      </dgm:spPr>
    </dgm:pt>
    <dgm:pt modelId="{1BA982C7-557C-4D6B-BC78-149B70CD9101}" type="pres">
      <dgm:prSet presAssocID="{0FE930C6-593A-436E-AD99-29A53ED56E2C}" presName="spaceA" presStyleCnt="0"/>
      <dgm:spPr/>
    </dgm:pt>
  </dgm:ptLst>
  <dgm:cxnLst>
    <dgm:cxn modelId="{24688809-6673-4294-8878-3B0DF325DBAA}" srcId="{45AEFA1D-6EED-457B-ADFF-829862100B88}" destId="{A91BB6D8-76E4-4443-85AB-BD13487525F2}" srcOrd="0" destOrd="0" parTransId="{DE8A34F3-B7C1-414A-8A80-9D0938D538AD}" sibTransId="{11B56B1B-F7AE-4146-B23B-4B24979C4BE4}"/>
    <dgm:cxn modelId="{242FFF3F-42B7-4F3F-A2C1-5DEE400DC013}" type="presOf" srcId="{45AEFA1D-6EED-457B-ADFF-829862100B88}" destId="{8EADA1C2-41C7-4091-9867-F2377DE1FF70}" srcOrd="0" destOrd="0" presId="urn:microsoft.com/office/officeart/2005/8/layout/hProcess11"/>
    <dgm:cxn modelId="{05D0E961-FC74-46DC-8E68-8D56B01AB7EB}" type="presOf" srcId="{B3807790-63F4-47F8-99C2-D6D64F1447CB}" destId="{31A78A5A-5CEB-40ED-93F3-87BC6CD84CA6}" srcOrd="0" destOrd="0" presId="urn:microsoft.com/office/officeart/2005/8/layout/hProcess11"/>
    <dgm:cxn modelId="{DCD4B74B-B9B6-49A0-8795-C7589ED42D07}" srcId="{45AEFA1D-6EED-457B-ADFF-829862100B88}" destId="{B3807790-63F4-47F8-99C2-D6D64F1447CB}" srcOrd="3" destOrd="0" parTransId="{A981237F-7A5B-4612-8B83-0AFD89417031}" sibTransId="{13194605-7E42-4A39-85CA-23AFC404C661}"/>
    <dgm:cxn modelId="{B929974F-E06C-4F27-8780-C4E5AC12DAEF}" type="presOf" srcId="{A91BB6D8-76E4-4443-85AB-BD13487525F2}" destId="{53C21F37-D469-47CA-81C4-1FF863F357E3}" srcOrd="0" destOrd="0" presId="urn:microsoft.com/office/officeart/2005/8/layout/hProcess11"/>
    <dgm:cxn modelId="{D7B1E871-7CC1-4EA0-AB64-DE23BD9D3C16}" type="presOf" srcId="{FCB33403-C175-499F-A526-98F4E8932354}" destId="{715546B1-DBA4-4BD7-82DA-DBF601E2383A}" srcOrd="0" destOrd="0" presId="urn:microsoft.com/office/officeart/2005/8/layout/hProcess11"/>
    <dgm:cxn modelId="{97D25D74-57EF-4BEF-B44C-0902003024A5}" type="presOf" srcId="{7D352D94-D8C5-4B3A-B73A-4DFDBFA941F1}" destId="{C5BAB66E-3879-4CBD-AAAB-30E90C395200}" srcOrd="0" destOrd="0" presId="urn:microsoft.com/office/officeart/2005/8/layout/hProcess11"/>
    <dgm:cxn modelId="{30C2FB56-42D3-492B-B3EF-24285C4D4ACF}" srcId="{45AEFA1D-6EED-457B-ADFF-829862100B88}" destId="{7D352D94-D8C5-4B3A-B73A-4DFDBFA941F1}" srcOrd="2" destOrd="0" parTransId="{5DE4BA5A-019B-42E6-89F4-B54A4BB57985}" sibTransId="{D3A42E0F-DDF6-47C4-B56E-F9FF12755D8B}"/>
    <dgm:cxn modelId="{1DF84385-F829-410B-8762-CF1547829A96}" type="presOf" srcId="{0FE930C6-593A-436E-AD99-29A53ED56E2C}" destId="{92D0AA0F-10E8-42B1-878C-FD0E52CD7680}" srcOrd="0" destOrd="0" presId="urn:microsoft.com/office/officeart/2005/8/layout/hProcess11"/>
    <dgm:cxn modelId="{7A7BBFAF-E8C7-40D4-94D5-E0898727B6B2}" srcId="{45AEFA1D-6EED-457B-ADFF-829862100B88}" destId="{0FE930C6-593A-436E-AD99-29A53ED56E2C}" srcOrd="4" destOrd="0" parTransId="{2438B951-07A3-4AA2-8116-34DF5E82A9FD}" sibTransId="{A5B9F80E-8681-4D95-AADC-9FEA3EA66E67}"/>
    <dgm:cxn modelId="{CF6C30E6-5BC7-4C09-BC2A-16F0E27B5D0F}" srcId="{45AEFA1D-6EED-457B-ADFF-829862100B88}" destId="{FCB33403-C175-499F-A526-98F4E8932354}" srcOrd="1" destOrd="0" parTransId="{956147C0-2254-483C-A5AB-4C1ADB4B1DA8}" sibTransId="{1B32F0F0-6146-424F-A7CF-05FBBCEB352B}"/>
    <dgm:cxn modelId="{51F9C17B-D5D7-4B45-A973-01470A9D6B4A}" type="presParOf" srcId="{8EADA1C2-41C7-4091-9867-F2377DE1FF70}" destId="{D7EB60BE-A757-46FC-9765-DDB266CEB0B8}" srcOrd="0" destOrd="0" presId="urn:microsoft.com/office/officeart/2005/8/layout/hProcess11"/>
    <dgm:cxn modelId="{584924F7-EAE5-49CE-AA57-9094C9A09130}" type="presParOf" srcId="{8EADA1C2-41C7-4091-9867-F2377DE1FF70}" destId="{74344C83-6EC0-4967-ABA9-FAB3C5DC03C4}" srcOrd="1" destOrd="0" presId="urn:microsoft.com/office/officeart/2005/8/layout/hProcess11"/>
    <dgm:cxn modelId="{DF51E984-9AFA-47A0-A67D-6AB98D282372}" type="presParOf" srcId="{74344C83-6EC0-4967-ABA9-FAB3C5DC03C4}" destId="{82695950-7AEF-4492-B3CA-05982C00BB9F}" srcOrd="0" destOrd="0" presId="urn:microsoft.com/office/officeart/2005/8/layout/hProcess11"/>
    <dgm:cxn modelId="{9C9CAF96-C573-4871-A884-8165A8A4FB05}" type="presParOf" srcId="{82695950-7AEF-4492-B3CA-05982C00BB9F}" destId="{53C21F37-D469-47CA-81C4-1FF863F357E3}" srcOrd="0" destOrd="0" presId="urn:microsoft.com/office/officeart/2005/8/layout/hProcess11"/>
    <dgm:cxn modelId="{FF802CB8-D302-4189-81A0-19C201A94A1D}" type="presParOf" srcId="{82695950-7AEF-4492-B3CA-05982C00BB9F}" destId="{9E61F03A-CBE7-419F-9323-BDA7179FB6C3}" srcOrd="1" destOrd="0" presId="urn:microsoft.com/office/officeart/2005/8/layout/hProcess11"/>
    <dgm:cxn modelId="{830DDF4A-9C75-4AE3-9543-BA3DB454C779}" type="presParOf" srcId="{82695950-7AEF-4492-B3CA-05982C00BB9F}" destId="{F62F4C89-DD84-4079-A30A-A57339A62AD2}" srcOrd="2" destOrd="0" presId="urn:microsoft.com/office/officeart/2005/8/layout/hProcess11"/>
    <dgm:cxn modelId="{E9C28D04-4945-48AF-9587-CDFC2BB9FDD1}" type="presParOf" srcId="{74344C83-6EC0-4967-ABA9-FAB3C5DC03C4}" destId="{A807DC17-8F95-4053-B38C-02AB14D4180C}" srcOrd="1" destOrd="0" presId="urn:microsoft.com/office/officeart/2005/8/layout/hProcess11"/>
    <dgm:cxn modelId="{34409D41-F5BA-4338-AEFA-EF62E217D33D}" type="presParOf" srcId="{74344C83-6EC0-4967-ABA9-FAB3C5DC03C4}" destId="{EC5FE6E7-F294-4158-97FC-333F76A5B52F}" srcOrd="2" destOrd="0" presId="urn:microsoft.com/office/officeart/2005/8/layout/hProcess11"/>
    <dgm:cxn modelId="{5577890C-6D34-4A22-8DC2-02E7A6EB81A7}" type="presParOf" srcId="{EC5FE6E7-F294-4158-97FC-333F76A5B52F}" destId="{715546B1-DBA4-4BD7-82DA-DBF601E2383A}" srcOrd="0" destOrd="0" presId="urn:microsoft.com/office/officeart/2005/8/layout/hProcess11"/>
    <dgm:cxn modelId="{442DD361-B7BA-4EBA-9310-11CED8108BB4}" type="presParOf" srcId="{EC5FE6E7-F294-4158-97FC-333F76A5B52F}" destId="{47F7B53F-E974-412D-97B7-75AE5F8D883F}" srcOrd="1" destOrd="0" presId="urn:microsoft.com/office/officeart/2005/8/layout/hProcess11"/>
    <dgm:cxn modelId="{992C3C9B-97A2-46E7-B432-6D78DB7DD70B}" type="presParOf" srcId="{EC5FE6E7-F294-4158-97FC-333F76A5B52F}" destId="{3035A73A-4C71-4CE7-9701-61226CFF292C}" srcOrd="2" destOrd="0" presId="urn:microsoft.com/office/officeart/2005/8/layout/hProcess11"/>
    <dgm:cxn modelId="{D2B220CF-493E-462E-9A11-8C00F11E0116}" type="presParOf" srcId="{74344C83-6EC0-4967-ABA9-FAB3C5DC03C4}" destId="{0FC9E2AF-2099-47EF-A9E7-3B32DEF232D6}" srcOrd="3" destOrd="0" presId="urn:microsoft.com/office/officeart/2005/8/layout/hProcess11"/>
    <dgm:cxn modelId="{953A22F2-4129-4F2C-8869-C89ABB607B80}" type="presParOf" srcId="{74344C83-6EC0-4967-ABA9-FAB3C5DC03C4}" destId="{9BEEB166-193D-4C90-B0EB-C8BE2190E4DA}" srcOrd="4" destOrd="0" presId="urn:microsoft.com/office/officeart/2005/8/layout/hProcess11"/>
    <dgm:cxn modelId="{968239DB-29B5-4145-983C-A661BF4AB632}" type="presParOf" srcId="{9BEEB166-193D-4C90-B0EB-C8BE2190E4DA}" destId="{C5BAB66E-3879-4CBD-AAAB-30E90C395200}" srcOrd="0" destOrd="0" presId="urn:microsoft.com/office/officeart/2005/8/layout/hProcess11"/>
    <dgm:cxn modelId="{9202B8A1-71C3-4D7F-8A93-BBE838BEDD51}" type="presParOf" srcId="{9BEEB166-193D-4C90-B0EB-C8BE2190E4DA}" destId="{AB8F2898-98C7-423B-9581-B191F4983056}" srcOrd="1" destOrd="0" presId="urn:microsoft.com/office/officeart/2005/8/layout/hProcess11"/>
    <dgm:cxn modelId="{67EC225C-AF0B-4A9E-AAFF-8C2AB6937D90}" type="presParOf" srcId="{9BEEB166-193D-4C90-B0EB-C8BE2190E4DA}" destId="{5A8A5896-083D-4ADF-9C46-3AB60379A935}" srcOrd="2" destOrd="0" presId="urn:microsoft.com/office/officeart/2005/8/layout/hProcess11"/>
    <dgm:cxn modelId="{3EAD657A-1BD6-4241-8F13-9F991A49DD65}" type="presParOf" srcId="{74344C83-6EC0-4967-ABA9-FAB3C5DC03C4}" destId="{3A18FC0E-6D13-43EC-ABF8-9416C02F1D8F}" srcOrd="5" destOrd="0" presId="urn:microsoft.com/office/officeart/2005/8/layout/hProcess11"/>
    <dgm:cxn modelId="{89F6D7A0-8C0E-494B-B826-707A007CC514}" type="presParOf" srcId="{74344C83-6EC0-4967-ABA9-FAB3C5DC03C4}" destId="{10D42A21-D824-458F-9BE6-58910C26E2FB}" srcOrd="6" destOrd="0" presId="urn:microsoft.com/office/officeart/2005/8/layout/hProcess11"/>
    <dgm:cxn modelId="{3CA82B7E-075E-472B-8B34-9B2A52E7E935}" type="presParOf" srcId="{10D42A21-D824-458F-9BE6-58910C26E2FB}" destId="{31A78A5A-5CEB-40ED-93F3-87BC6CD84CA6}" srcOrd="0" destOrd="0" presId="urn:microsoft.com/office/officeart/2005/8/layout/hProcess11"/>
    <dgm:cxn modelId="{3FC0BEE5-AC44-4C56-B153-E189AB89AE71}" type="presParOf" srcId="{10D42A21-D824-458F-9BE6-58910C26E2FB}" destId="{A513756C-B8FF-4ECB-9F84-B884D1D466AF}" srcOrd="1" destOrd="0" presId="urn:microsoft.com/office/officeart/2005/8/layout/hProcess11"/>
    <dgm:cxn modelId="{14AE79EB-C65F-4007-94A0-7DB7D57CE3AA}" type="presParOf" srcId="{10D42A21-D824-458F-9BE6-58910C26E2FB}" destId="{A60CFB07-B454-4F7E-BA55-DDE31E69246C}" srcOrd="2" destOrd="0" presId="urn:microsoft.com/office/officeart/2005/8/layout/hProcess11"/>
    <dgm:cxn modelId="{F4C2CC0E-FE33-4E4E-814D-2E45A5BAE8C9}" type="presParOf" srcId="{74344C83-6EC0-4967-ABA9-FAB3C5DC03C4}" destId="{399E924A-06DC-4FA0-9514-F1E9839A3C43}" srcOrd="7" destOrd="0" presId="urn:microsoft.com/office/officeart/2005/8/layout/hProcess11"/>
    <dgm:cxn modelId="{D3684948-2CBD-4770-9503-43554641F129}" type="presParOf" srcId="{74344C83-6EC0-4967-ABA9-FAB3C5DC03C4}" destId="{4D272E71-09A0-4502-816D-332794EB42DF}" srcOrd="8" destOrd="0" presId="urn:microsoft.com/office/officeart/2005/8/layout/hProcess11"/>
    <dgm:cxn modelId="{0BF22D2D-8C23-4247-8006-1FA5DCEF0298}" type="presParOf" srcId="{4D272E71-09A0-4502-816D-332794EB42DF}" destId="{92D0AA0F-10E8-42B1-878C-FD0E52CD7680}" srcOrd="0" destOrd="0" presId="urn:microsoft.com/office/officeart/2005/8/layout/hProcess11"/>
    <dgm:cxn modelId="{DA18A605-86F6-44FB-890D-0C32957981D1}" type="presParOf" srcId="{4D272E71-09A0-4502-816D-332794EB42DF}" destId="{286F065F-F5A8-4E5D-B087-57E9723AB703}" srcOrd="1" destOrd="0" presId="urn:microsoft.com/office/officeart/2005/8/layout/hProcess11"/>
    <dgm:cxn modelId="{3E544E77-2A11-488E-8CAD-01D0B9563411}" type="presParOf" srcId="{4D272E71-09A0-4502-816D-332794EB42DF}" destId="{1BA982C7-557C-4D6B-BC78-149B70CD91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F06E926-DF25-4BA7-A0EA-334E1D171DAF}" type="doc">
      <dgm:prSet loTypeId="urn:microsoft.com/office/officeart/2005/8/layout/hProcess11" loCatId="process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ru-RU"/>
        </a:p>
      </dgm:t>
    </dgm:pt>
    <dgm:pt modelId="{C55A84B5-DB1A-445C-9CEC-CD1127CFE91C}">
      <dgm:prSet/>
      <dgm:spPr/>
      <dgm:t>
        <a:bodyPr/>
        <a:lstStyle/>
        <a:p>
          <a:r>
            <a:rPr lang="ru-RU"/>
            <a:t>Изготовление составляющих 3</a:t>
          </a:r>
          <a:r>
            <a:rPr lang="en-US"/>
            <a:t>D</a:t>
          </a:r>
          <a:r>
            <a:rPr lang="ru-RU"/>
            <a:t>-модели</a:t>
          </a:r>
        </a:p>
      </dgm:t>
    </dgm:pt>
    <dgm:pt modelId="{F38A10DE-C718-494E-8FC4-20131B3A8B0D}" cxnId="{754CF77F-CD75-430F-A52C-F9A8EC571A61}" type="parTrans">
      <dgm:prSet/>
      <dgm:spPr/>
      <dgm:t>
        <a:bodyPr/>
        <a:lstStyle/>
        <a:p>
          <a:endParaRPr lang="ru-RU"/>
        </a:p>
      </dgm:t>
    </dgm:pt>
    <dgm:pt modelId="{4AE5250E-48A9-469C-A472-DACE56533993}" cxnId="{754CF77F-CD75-430F-A52C-F9A8EC571A61}" type="sibTrans">
      <dgm:prSet/>
      <dgm:spPr/>
      <dgm:t>
        <a:bodyPr/>
        <a:lstStyle/>
        <a:p>
          <a:endParaRPr lang="ru-RU"/>
        </a:p>
      </dgm:t>
    </dgm:pt>
    <dgm:pt modelId="{D14CE7A3-4AB1-4D8A-AE48-E73DAEAD42B4}">
      <dgm:prSet/>
      <dgm:spPr/>
      <dgm:t>
        <a:bodyPr/>
        <a:lstStyle/>
        <a:p>
          <a:r>
            <a:rPr lang="ru-RU" dirty="0"/>
            <a:t>Сборка мини-установки на принтере</a:t>
          </a:r>
        </a:p>
      </dgm:t>
    </dgm:pt>
    <dgm:pt modelId="{503ADBAD-803E-4AC9-807C-6FDE5CE05800}" cxnId="{A50D9BA7-0677-486C-863D-9E3D7AC02C34}" type="parTrans">
      <dgm:prSet/>
      <dgm:spPr/>
      <dgm:t>
        <a:bodyPr/>
        <a:lstStyle/>
        <a:p>
          <a:endParaRPr lang="ru-RU"/>
        </a:p>
      </dgm:t>
    </dgm:pt>
    <dgm:pt modelId="{0E9BDD98-F2AF-4858-812B-55615430CBE8}" cxnId="{A50D9BA7-0677-486C-863D-9E3D7AC02C34}" type="sibTrans">
      <dgm:prSet/>
      <dgm:spPr/>
      <dgm:t>
        <a:bodyPr/>
        <a:lstStyle/>
        <a:p>
          <a:endParaRPr lang="ru-RU"/>
        </a:p>
      </dgm:t>
    </dgm:pt>
    <dgm:pt modelId="{F3AF8640-3A44-4337-9CE5-CCD5D600A6F0}">
      <dgm:prSet/>
      <dgm:spPr/>
      <dgm:t>
        <a:bodyPr/>
        <a:lstStyle/>
        <a:p>
          <a:r>
            <a:rPr lang="ru-RU"/>
            <a:t>Завершение создания ПО</a:t>
          </a:r>
        </a:p>
      </dgm:t>
    </dgm:pt>
    <dgm:pt modelId="{D26884C6-7868-4761-B889-10CA5AAD73B7}" cxnId="{347E9A2F-2B04-4178-897D-383221AB3E87}" type="parTrans">
      <dgm:prSet/>
      <dgm:spPr/>
      <dgm:t>
        <a:bodyPr/>
        <a:lstStyle/>
        <a:p>
          <a:endParaRPr lang="ru-RU"/>
        </a:p>
      </dgm:t>
    </dgm:pt>
    <dgm:pt modelId="{213C0EEF-2DF7-46A6-AF17-49BF09B9BEFB}" cxnId="{347E9A2F-2B04-4178-897D-383221AB3E87}" type="sibTrans">
      <dgm:prSet/>
      <dgm:spPr/>
      <dgm:t>
        <a:bodyPr/>
        <a:lstStyle/>
        <a:p>
          <a:endParaRPr lang="ru-RU"/>
        </a:p>
      </dgm:t>
    </dgm:pt>
    <dgm:pt modelId="{2BFC4834-4F46-4D6E-9A14-0C94B9B2A7B7}">
      <dgm:prSet/>
      <dgm:spPr/>
      <dgm:t>
        <a:bodyPr/>
        <a:lstStyle/>
        <a:p>
          <a:r>
            <a:rPr lang="ru-RU" dirty="0"/>
            <a:t>Подготовка презентации и документации ко 2 аттестации</a:t>
          </a:r>
        </a:p>
      </dgm:t>
    </dgm:pt>
    <dgm:pt modelId="{FE43FC83-1FF2-4965-983E-389E9E966EB0}" cxnId="{E743E0E3-8B2F-465F-9DAE-76B73C090CB7}" type="parTrans">
      <dgm:prSet/>
      <dgm:spPr/>
      <dgm:t>
        <a:bodyPr/>
        <a:lstStyle/>
        <a:p>
          <a:endParaRPr lang="ru-RU"/>
        </a:p>
      </dgm:t>
    </dgm:pt>
    <dgm:pt modelId="{7F67C6B3-592E-4D5D-8EDA-7D027EBD3687}" cxnId="{E743E0E3-8B2F-465F-9DAE-76B73C090CB7}" type="sibTrans">
      <dgm:prSet/>
      <dgm:spPr/>
      <dgm:t>
        <a:bodyPr/>
        <a:lstStyle/>
        <a:p>
          <a:endParaRPr lang="ru-RU"/>
        </a:p>
      </dgm:t>
    </dgm:pt>
    <dgm:pt modelId="{54181965-AA76-47EA-97D8-8FCA76883DD2}">
      <dgm:prSet/>
      <dgm:spPr/>
      <dgm:t>
        <a:bodyPr/>
        <a:lstStyle/>
        <a:p>
          <a:r>
            <a:rPr lang="ru-RU" dirty="0"/>
            <a:t>Тестирование и отладка мини-установки и ПО</a:t>
          </a:r>
        </a:p>
      </dgm:t>
    </dgm:pt>
    <dgm:pt modelId="{2E19619E-EB77-476A-A3EC-4C2DBB626FBF}" cxnId="{029C3D0D-9A37-4878-A936-B3C63BE5EE72}" type="parTrans">
      <dgm:prSet/>
      <dgm:spPr/>
      <dgm:t>
        <a:bodyPr/>
        <a:lstStyle/>
        <a:p>
          <a:endParaRPr lang="ru-RU"/>
        </a:p>
      </dgm:t>
    </dgm:pt>
    <dgm:pt modelId="{82473D7D-1387-4253-8E7A-36BB34CB326B}" cxnId="{029C3D0D-9A37-4878-A936-B3C63BE5EE72}" type="sibTrans">
      <dgm:prSet/>
      <dgm:spPr/>
      <dgm:t>
        <a:bodyPr/>
        <a:lstStyle/>
        <a:p>
          <a:endParaRPr lang="ru-RU"/>
        </a:p>
      </dgm:t>
    </dgm:pt>
    <dgm:pt modelId="{331BE3FF-08C9-4576-BB66-906FA38D8343}">
      <dgm:prSet/>
      <dgm:spPr/>
      <dgm:t>
        <a:bodyPr/>
        <a:lstStyle/>
        <a:p>
          <a:r>
            <a:rPr lang="ru-RU" dirty="0"/>
            <a:t>Создание интерфейса для пользователей</a:t>
          </a:r>
        </a:p>
      </dgm:t>
    </dgm:pt>
    <dgm:pt modelId="{13760DA7-61DE-4528-A413-9EAA9EC883C9}" cxnId="{A15040D6-F6B3-4005-92FF-85E0A606CCF8}" type="parTrans">
      <dgm:prSet/>
      <dgm:spPr/>
      <dgm:t>
        <a:bodyPr/>
        <a:lstStyle/>
        <a:p>
          <a:endParaRPr lang="ru-RU"/>
        </a:p>
      </dgm:t>
    </dgm:pt>
    <dgm:pt modelId="{C850A5B1-EAED-4660-9F45-A035F9C42C78}" cxnId="{A15040D6-F6B3-4005-92FF-85E0A606CCF8}" type="sibTrans">
      <dgm:prSet/>
      <dgm:spPr/>
      <dgm:t>
        <a:bodyPr/>
        <a:lstStyle/>
        <a:p>
          <a:endParaRPr lang="ru-RU"/>
        </a:p>
      </dgm:t>
    </dgm:pt>
    <dgm:pt modelId="{B563E5B9-C5BA-4C99-B71F-7BF285A56DF3}">
      <dgm:prSet/>
      <dgm:spPr/>
      <dgm:t>
        <a:bodyPr/>
        <a:lstStyle/>
        <a:p>
          <a:r>
            <a:rPr lang="ru-RU" dirty="0"/>
            <a:t>Подготовка к итоговой аттестации</a:t>
          </a:r>
        </a:p>
      </dgm:t>
    </dgm:pt>
    <dgm:pt modelId="{14AB3C48-0A40-49B7-9B02-21F48766B4B4}" cxnId="{66099D37-4E0D-4DB8-8149-3A327613D8EA}" type="parTrans">
      <dgm:prSet/>
      <dgm:spPr/>
      <dgm:t>
        <a:bodyPr/>
        <a:lstStyle/>
        <a:p>
          <a:endParaRPr lang="ru-RU"/>
        </a:p>
      </dgm:t>
    </dgm:pt>
    <dgm:pt modelId="{F57A22B6-AA17-45B4-8EF2-FB798BE367DD}" cxnId="{66099D37-4E0D-4DB8-8149-3A327613D8EA}" type="sibTrans">
      <dgm:prSet/>
      <dgm:spPr/>
      <dgm:t>
        <a:bodyPr/>
        <a:lstStyle/>
        <a:p>
          <a:endParaRPr lang="ru-RU"/>
        </a:p>
      </dgm:t>
    </dgm:pt>
    <dgm:pt modelId="{505C0BD4-011B-40B1-8E1E-DB557ECE53A5}" type="pres">
      <dgm:prSet presAssocID="{5F06E926-DF25-4BA7-A0EA-334E1D171DAF}" presName="Name0" presStyleCnt="0">
        <dgm:presLayoutVars>
          <dgm:dir/>
          <dgm:resizeHandles val="exact"/>
        </dgm:presLayoutVars>
      </dgm:prSet>
      <dgm:spPr/>
    </dgm:pt>
    <dgm:pt modelId="{20CA3B43-B3C7-4851-A4B4-89915F325B48}" type="pres">
      <dgm:prSet presAssocID="{5F06E926-DF25-4BA7-A0EA-334E1D171DAF}" presName="arrow" presStyleLbl="bgShp" presStyleIdx="0" presStyleCnt="1"/>
      <dgm:spPr/>
    </dgm:pt>
    <dgm:pt modelId="{ABA50999-3717-41BC-BEEB-6A89B217A974}" type="pres">
      <dgm:prSet presAssocID="{5F06E926-DF25-4BA7-A0EA-334E1D171DAF}" presName="points" presStyleCnt="0"/>
      <dgm:spPr/>
    </dgm:pt>
    <dgm:pt modelId="{8B7EDF94-37BE-4C08-86A5-A1EBF015A668}" type="pres">
      <dgm:prSet presAssocID="{C55A84B5-DB1A-445C-9CEC-CD1127CFE91C}" presName="compositeA" presStyleCnt="0"/>
      <dgm:spPr/>
    </dgm:pt>
    <dgm:pt modelId="{7FA1467E-88C3-4598-B673-4E301E18BEE3}" type="pres">
      <dgm:prSet presAssocID="{C55A84B5-DB1A-445C-9CEC-CD1127CFE91C}" presName="textA" presStyleLbl="revTx" presStyleIdx="0" presStyleCnt="7">
        <dgm:presLayoutVars>
          <dgm:bulletEnabled val="1"/>
        </dgm:presLayoutVars>
      </dgm:prSet>
      <dgm:spPr/>
    </dgm:pt>
    <dgm:pt modelId="{15184484-D22B-48B5-8D02-59480AD9867E}" type="pres">
      <dgm:prSet presAssocID="{C55A84B5-DB1A-445C-9CEC-CD1127CFE91C}" presName="circleA" presStyleLbl="node1" presStyleIdx="0" presStyleCnt="7"/>
      <dgm:spPr/>
    </dgm:pt>
    <dgm:pt modelId="{807C100B-76D9-4C26-AE7F-6B09C6E9847E}" type="pres">
      <dgm:prSet presAssocID="{C55A84B5-DB1A-445C-9CEC-CD1127CFE91C}" presName="spaceA" presStyleCnt="0"/>
      <dgm:spPr/>
    </dgm:pt>
    <dgm:pt modelId="{D4737202-3F9C-45B7-BD47-6E50785E2F67}" type="pres">
      <dgm:prSet presAssocID="{4AE5250E-48A9-469C-A472-DACE56533993}" presName="space" presStyleCnt="0"/>
      <dgm:spPr/>
    </dgm:pt>
    <dgm:pt modelId="{6F5BF08C-53DB-4FD1-8767-6389BB1D6779}" type="pres">
      <dgm:prSet presAssocID="{D14CE7A3-4AB1-4D8A-AE48-E73DAEAD42B4}" presName="compositeB" presStyleCnt="0"/>
      <dgm:spPr/>
    </dgm:pt>
    <dgm:pt modelId="{625F2BCB-6668-4A2A-89E3-F1AE44525AF0}" type="pres">
      <dgm:prSet presAssocID="{D14CE7A3-4AB1-4D8A-AE48-E73DAEAD42B4}" presName="textB" presStyleLbl="revTx" presStyleIdx="1" presStyleCnt="7">
        <dgm:presLayoutVars>
          <dgm:bulletEnabled val="1"/>
        </dgm:presLayoutVars>
      </dgm:prSet>
      <dgm:spPr/>
    </dgm:pt>
    <dgm:pt modelId="{F0250D5E-805E-4A98-80AB-351B7E16C817}" type="pres">
      <dgm:prSet presAssocID="{D14CE7A3-4AB1-4D8A-AE48-E73DAEAD42B4}" presName="circleB" presStyleLbl="node1" presStyleIdx="1" presStyleCnt="7"/>
      <dgm:spPr/>
    </dgm:pt>
    <dgm:pt modelId="{7A16DFFB-65F2-4321-92A5-55290D58D136}" type="pres">
      <dgm:prSet presAssocID="{D14CE7A3-4AB1-4D8A-AE48-E73DAEAD42B4}" presName="spaceB" presStyleCnt="0"/>
      <dgm:spPr/>
    </dgm:pt>
    <dgm:pt modelId="{8F887952-5A1D-4FDE-AF03-669EF1C32804}" type="pres">
      <dgm:prSet presAssocID="{0E9BDD98-F2AF-4858-812B-55615430CBE8}" presName="space" presStyleCnt="0"/>
      <dgm:spPr/>
    </dgm:pt>
    <dgm:pt modelId="{51325240-1FF8-4BB5-8AC3-0E457247D548}" type="pres">
      <dgm:prSet presAssocID="{F3AF8640-3A44-4337-9CE5-CCD5D600A6F0}" presName="compositeA" presStyleCnt="0"/>
      <dgm:spPr/>
    </dgm:pt>
    <dgm:pt modelId="{4AA1AAD6-CD73-43A6-B090-678A23564BF7}" type="pres">
      <dgm:prSet presAssocID="{F3AF8640-3A44-4337-9CE5-CCD5D600A6F0}" presName="textA" presStyleLbl="revTx" presStyleIdx="2" presStyleCnt="7">
        <dgm:presLayoutVars>
          <dgm:bulletEnabled val="1"/>
        </dgm:presLayoutVars>
      </dgm:prSet>
      <dgm:spPr/>
    </dgm:pt>
    <dgm:pt modelId="{2899F152-BD5A-4308-8AFC-60025E9B7599}" type="pres">
      <dgm:prSet presAssocID="{F3AF8640-3A44-4337-9CE5-CCD5D600A6F0}" presName="circleA" presStyleLbl="node1" presStyleIdx="2" presStyleCnt="7"/>
      <dgm:spPr/>
    </dgm:pt>
    <dgm:pt modelId="{1D04AB5D-0FC7-48C2-9341-5A64951806C3}" type="pres">
      <dgm:prSet presAssocID="{F3AF8640-3A44-4337-9CE5-CCD5D600A6F0}" presName="spaceA" presStyleCnt="0"/>
      <dgm:spPr/>
    </dgm:pt>
    <dgm:pt modelId="{00B3216D-13F8-43D7-AC03-8714FC68B367}" type="pres">
      <dgm:prSet presAssocID="{213C0EEF-2DF7-46A6-AF17-49BF09B9BEFB}" presName="space" presStyleCnt="0"/>
      <dgm:spPr/>
    </dgm:pt>
    <dgm:pt modelId="{9E4DB8BD-1E3D-4F13-BE83-147C60BFCF4F}" type="pres">
      <dgm:prSet presAssocID="{2BFC4834-4F46-4D6E-9A14-0C94B9B2A7B7}" presName="compositeB" presStyleCnt="0"/>
      <dgm:spPr/>
    </dgm:pt>
    <dgm:pt modelId="{63895E34-C627-4069-9922-C86994EC95C4}" type="pres">
      <dgm:prSet presAssocID="{2BFC4834-4F46-4D6E-9A14-0C94B9B2A7B7}" presName="textB" presStyleLbl="revTx" presStyleIdx="3" presStyleCnt="7">
        <dgm:presLayoutVars>
          <dgm:bulletEnabled val="1"/>
        </dgm:presLayoutVars>
      </dgm:prSet>
      <dgm:spPr/>
    </dgm:pt>
    <dgm:pt modelId="{75A4C751-F324-4C19-80D3-2F5D56A5CC8A}" type="pres">
      <dgm:prSet presAssocID="{2BFC4834-4F46-4D6E-9A14-0C94B9B2A7B7}" presName="circleB" presStyleLbl="node1" presStyleIdx="3" presStyleCnt="7"/>
      <dgm:spPr/>
    </dgm:pt>
    <dgm:pt modelId="{A4339CFB-C0C1-4C6F-BE38-7EDBE63E9310}" type="pres">
      <dgm:prSet presAssocID="{2BFC4834-4F46-4D6E-9A14-0C94B9B2A7B7}" presName="spaceB" presStyleCnt="0"/>
      <dgm:spPr/>
    </dgm:pt>
    <dgm:pt modelId="{D45192F0-6749-4439-B432-F58BEEEE293C}" type="pres">
      <dgm:prSet presAssocID="{7F67C6B3-592E-4D5D-8EDA-7D027EBD3687}" presName="space" presStyleCnt="0"/>
      <dgm:spPr/>
    </dgm:pt>
    <dgm:pt modelId="{E8C349B0-504A-4686-B615-6D6E7AA4A021}" type="pres">
      <dgm:prSet presAssocID="{54181965-AA76-47EA-97D8-8FCA76883DD2}" presName="compositeA" presStyleCnt="0"/>
      <dgm:spPr/>
    </dgm:pt>
    <dgm:pt modelId="{6A46A702-1F01-498E-82A1-C0BFC6E97E80}" type="pres">
      <dgm:prSet presAssocID="{54181965-AA76-47EA-97D8-8FCA76883DD2}" presName="textA" presStyleLbl="revTx" presStyleIdx="4" presStyleCnt="7">
        <dgm:presLayoutVars>
          <dgm:bulletEnabled val="1"/>
        </dgm:presLayoutVars>
      </dgm:prSet>
      <dgm:spPr/>
    </dgm:pt>
    <dgm:pt modelId="{FFAAA4D0-DFE9-4031-81BD-3C75C8F69AA1}" type="pres">
      <dgm:prSet presAssocID="{54181965-AA76-47EA-97D8-8FCA76883DD2}" presName="circleA" presStyleLbl="node1" presStyleIdx="4" presStyleCnt="7"/>
      <dgm:spPr/>
    </dgm:pt>
    <dgm:pt modelId="{118FAD80-CB76-43A7-A116-C4785A7090CB}" type="pres">
      <dgm:prSet presAssocID="{54181965-AA76-47EA-97D8-8FCA76883DD2}" presName="spaceA" presStyleCnt="0"/>
      <dgm:spPr/>
    </dgm:pt>
    <dgm:pt modelId="{EDDDAE82-DB00-44DE-AA45-BC5C8CC33A5D}" type="pres">
      <dgm:prSet presAssocID="{82473D7D-1387-4253-8E7A-36BB34CB326B}" presName="space" presStyleCnt="0"/>
      <dgm:spPr/>
    </dgm:pt>
    <dgm:pt modelId="{ACC8D919-2D12-41A5-B2C6-B00A0DF41BE8}" type="pres">
      <dgm:prSet presAssocID="{331BE3FF-08C9-4576-BB66-906FA38D8343}" presName="compositeB" presStyleCnt="0"/>
      <dgm:spPr/>
    </dgm:pt>
    <dgm:pt modelId="{62A01CFB-38D6-4353-B82C-F8F316497DBF}" type="pres">
      <dgm:prSet presAssocID="{331BE3FF-08C9-4576-BB66-906FA38D8343}" presName="textB" presStyleLbl="revTx" presStyleIdx="5" presStyleCnt="7" custLinFactX="7686" custLinFactY="-13619" custLinFactNeighborX="100000" custLinFactNeighborY="-100000">
        <dgm:presLayoutVars>
          <dgm:bulletEnabled val="1"/>
        </dgm:presLayoutVars>
      </dgm:prSet>
      <dgm:spPr/>
    </dgm:pt>
    <dgm:pt modelId="{CDFA83EE-9DCD-46AE-8FE8-E077906329F6}" type="pres">
      <dgm:prSet presAssocID="{331BE3FF-08C9-4576-BB66-906FA38D8343}" presName="circleB" presStyleLbl="node1" presStyleIdx="5" presStyleCnt="7"/>
      <dgm:spPr/>
    </dgm:pt>
    <dgm:pt modelId="{635E948D-AD23-4704-9ADA-13BFDFD90DD6}" type="pres">
      <dgm:prSet presAssocID="{331BE3FF-08C9-4576-BB66-906FA38D8343}" presName="spaceB" presStyleCnt="0"/>
      <dgm:spPr/>
    </dgm:pt>
    <dgm:pt modelId="{C20606EE-11FB-4283-9F07-D64BA066EE61}" type="pres">
      <dgm:prSet presAssocID="{C850A5B1-EAED-4660-9F45-A035F9C42C78}" presName="space" presStyleCnt="0"/>
      <dgm:spPr/>
    </dgm:pt>
    <dgm:pt modelId="{FA4C59A4-4957-4B6E-AF5E-6A6341CC96DA}" type="pres">
      <dgm:prSet presAssocID="{B563E5B9-C5BA-4C99-B71F-7BF285A56DF3}" presName="compositeA" presStyleCnt="0"/>
      <dgm:spPr/>
    </dgm:pt>
    <dgm:pt modelId="{D666C0C4-C0B9-416B-83F7-3D07C52E70AA}" type="pres">
      <dgm:prSet presAssocID="{B563E5B9-C5BA-4C99-B71F-7BF285A56DF3}" presName="textA" presStyleLbl="revTx" presStyleIdx="6" presStyleCnt="7" custLinFactX="-2523" custLinFactY="11380" custLinFactNeighborX="-100000" custLinFactNeighborY="100000">
        <dgm:presLayoutVars>
          <dgm:bulletEnabled val="1"/>
        </dgm:presLayoutVars>
      </dgm:prSet>
      <dgm:spPr/>
    </dgm:pt>
    <dgm:pt modelId="{264F7219-B6CF-4C81-8E12-53B95670C23A}" type="pres">
      <dgm:prSet presAssocID="{B563E5B9-C5BA-4C99-B71F-7BF285A56DF3}" presName="circleA" presStyleLbl="node1" presStyleIdx="6" presStyleCnt="7"/>
      <dgm:spPr/>
    </dgm:pt>
    <dgm:pt modelId="{6FBDCE23-9020-4FD7-B712-AF36EB793835}" type="pres">
      <dgm:prSet presAssocID="{B563E5B9-C5BA-4C99-B71F-7BF285A56DF3}" presName="spaceA" presStyleCnt="0"/>
      <dgm:spPr/>
    </dgm:pt>
  </dgm:ptLst>
  <dgm:cxnLst>
    <dgm:cxn modelId="{029C3D0D-9A37-4878-A936-B3C63BE5EE72}" srcId="{5F06E926-DF25-4BA7-A0EA-334E1D171DAF}" destId="{54181965-AA76-47EA-97D8-8FCA76883DD2}" srcOrd="4" destOrd="0" parTransId="{2E19619E-EB77-476A-A3EC-4C2DBB626FBF}" sibTransId="{82473D7D-1387-4253-8E7A-36BB34CB326B}"/>
    <dgm:cxn modelId="{599B3726-B752-4128-A524-A95EDDD2E969}" type="presOf" srcId="{54181965-AA76-47EA-97D8-8FCA76883DD2}" destId="{6A46A702-1F01-498E-82A1-C0BFC6E97E80}" srcOrd="0" destOrd="0" presId="urn:microsoft.com/office/officeart/2005/8/layout/hProcess11"/>
    <dgm:cxn modelId="{347E9A2F-2B04-4178-897D-383221AB3E87}" srcId="{5F06E926-DF25-4BA7-A0EA-334E1D171DAF}" destId="{F3AF8640-3A44-4337-9CE5-CCD5D600A6F0}" srcOrd="2" destOrd="0" parTransId="{D26884C6-7868-4761-B889-10CA5AAD73B7}" sibTransId="{213C0EEF-2DF7-46A6-AF17-49BF09B9BEFB}"/>
    <dgm:cxn modelId="{66099D37-4E0D-4DB8-8149-3A327613D8EA}" srcId="{5F06E926-DF25-4BA7-A0EA-334E1D171DAF}" destId="{B563E5B9-C5BA-4C99-B71F-7BF285A56DF3}" srcOrd="6" destOrd="0" parTransId="{14AB3C48-0A40-49B7-9B02-21F48766B4B4}" sibTransId="{F57A22B6-AA17-45B4-8EF2-FB798BE367DD}"/>
    <dgm:cxn modelId="{2810A867-C0C9-4F1C-8162-60EA9B1D920C}" type="presOf" srcId="{D14CE7A3-4AB1-4D8A-AE48-E73DAEAD42B4}" destId="{625F2BCB-6668-4A2A-89E3-F1AE44525AF0}" srcOrd="0" destOrd="0" presId="urn:microsoft.com/office/officeart/2005/8/layout/hProcess11"/>
    <dgm:cxn modelId="{02FA954A-40DF-461E-8FA9-6FCC77E63260}" type="presOf" srcId="{F3AF8640-3A44-4337-9CE5-CCD5D600A6F0}" destId="{4AA1AAD6-CD73-43A6-B090-678A23564BF7}" srcOrd="0" destOrd="0" presId="urn:microsoft.com/office/officeart/2005/8/layout/hProcess11"/>
    <dgm:cxn modelId="{89EB4D4B-D0E6-4E2F-B020-9E6CD9231ABD}" type="presOf" srcId="{C55A84B5-DB1A-445C-9CEC-CD1127CFE91C}" destId="{7FA1467E-88C3-4598-B673-4E301E18BEE3}" srcOrd="0" destOrd="0" presId="urn:microsoft.com/office/officeart/2005/8/layout/hProcess11"/>
    <dgm:cxn modelId="{754CF77F-CD75-430F-A52C-F9A8EC571A61}" srcId="{5F06E926-DF25-4BA7-A0EA-334E1D171DAF}" destId="{C55A84B5-DB1A-445C-9CEC-CD1127CFE91C}" srcOrd="0" destOrd="0" parTransId="{F38A10DE-C718-494E-8FC4-20131B3A8B0D}" sibTransId="{4AE5250E-48A9-469C-A472-DACE56533993}"/>
    <dgm:cxn modelId="{A3DA0498-B5B6-43C0-8F14-A9BE278798E9}" type="presOf" srcId="{B563E5B9-C5BA-4C99-B71F-7BF285A56DF3}" destId="{D666C0C4-C0B9-416B-83F7-3D07C52E70AA}" srcOrd="0" destOrd="0" presId="urn:microsoft.com/office/officeart/2005/8/layout/hProcess11"/>
    <dgm:cxn modelId="{A50D9BA7-0677-486C-863D-9E3D7AC02C34}" srcId="{5F06E926-DF25-4BA7-A0EA-334E1D171DAF}" destId="{D14CE7A3-4AB1-4D8A-AE48-E73DAEAD42B4}" srcOrd="1" destOrd="0" parTransId="{503ADBAD-803E-4AC9-807C-6FDE5CE05800}" sibTransId="{0E9BDD98-F2AF-4858-812B-55615430CBE8}"/>
    <dgm:cxn modelId="{B0EB12C6-C614-403D-9552-7AC85AC07DF8}" type="presOf" srcId="{331BE3FF-08C9-4576-BB66-906FA38D8343}" destId="{62A01CFB-38D6-4353-B82C-F8F316497DBF}" srcOrd="0" destOrd="0" presId="urn:microsoft.com/office/officeart/2005/8/layout/hProcess11"/>
    <dgm:cxn modelId="{A15040D6-F6B3-4005-92FF-85E0A606CCF8}" srcId="{5F06E926-DF25-4BA7-A0EA-334E1D171DAF}" destId="{331BE3FF-08C9-4576-BB66-906FA38D8343}" srcOrd="5" destOrd="0" parTransId="{13760DA7-61DE-4528-A413-9EAA9EC883C9}" sibTransId="{C850A5B1-EAED-4660-9F45-A035F9C42C78}"/>
    <dgm:cxn modelId="{E743E0E3-8B2F-465F-9DAE-76B73C090CB7}" srcId="{5F06E926-DF25-4BA7-A0EA-334E1D171DAF}" destId="{2BFC4834-4F46-4D6E-9A14-0C94B9B2A7B7}" srcOrd="3" destOrd="0" parTransId="{FE43FC83-1FF2-4965-983E-389E9E966EB0}" sibTransId="{7F67C6B3-592E-4D5D-8EDA-7D027EBD3687}"/>
    <dgm:cxn modelId="{2F290AE9-84B2-4026-9CAA-F7EE3B7B42C2}" type="presOf" srcId="{2BFC4834-4F46-4D6E-9A14-0C94B9B2A7B7}" destId="{63895E34-C627-4069-9922-C86994EC95C4}" srcOrd="0" destOrd="0" presId="urn:microsoft.com/office/officeart/2005/8/layout/hProcess11"/>
    <dgm:cxn modelId="{85E1D4F3-ADDA-4F49-B8D1-30047845A272}" type="presOf" srcId="{5F06E926-DF25-4BA7-A0EA-334E1D171DAF}" destId="{505C0BD4-011B-40B1-8E1E-DB557ECE53A5}" srcOrd="0" destOrd="0" presId="urn:microsoft.com/office/officeart/2005/8/layout/hProcess11"/>
    <dgm:cxn modelId="{3E3D4426-D058-4FA4-B264-10357A8F5381}" type="presParOf" srcId="{505C0BD4-011B-40B1-8E1E-DB557ECE53A5}" destId="{20CA3B43-B3C7-4851-A4B4-89915F325B48}" srcOrd="0" destOrd="0" presId="urn:microsoft.com/office/officeart/2005/8/layout/hProcess11"/>
    <dgm:cxn modelId="{BC2090A3-8D00-4388-9593-503999F14038}" type="presParOf" srcId="{505C0BD4-011B-40B1-8E1E-DB557ECE53A5}" destId="{ABA50999-3717-41BC-BEEB-6A89B217A974}" srcOrd="1" destOrd="0" presId="urn:microsoft.com/office/officeart/2005/8/layout/hProcess11"/>
    <dgm:cxn modelId="{19D8479C-49B0-4F1A-9C85-B1126B3F0EF4}" type="presParOf" srcId="{ABA50999-3717-41BC-BEEB-6A89B217A974}" destId="{8B7EDF94-37BE-4C08-86A5-A1EBF015A668}" srcOrd="0" destOrd="0" presId="urn:microsoft.com/office/officeart/2005/8/layout/hProcess11"/>
    <dgm:cxn modelId="{308C33AD-3D1A-411B-BE3A-0DB1956A029D}" type="presParOf" srcId="{8B7EDF94-37BE-4C08-86A5-A1EBF015A668}" destId="{7FA1467E-88C3-4598-B673-4E301E18BEE3}" srcOrd="0" destOrd="0" presId="urn:microsoft.com/office/officeart/2005/8/layout/hProcess11"/>
    <dgm:cxn modelId="{AE25AA00-3980-4A22-8ECE-87950D80E714}" type="presParOf" srcId="{8B7EDF94-37BE-4C08-86A5-A1EBF015A668}" destId="{15184484-D22B-48B5-8D02-59480AD9867E}" srcOrd="1" destOrd="0" presId="urn:microsoft.com/office/officeart/2005/8/layout/hProcess11"/>
    <dgm:cxn modelId="{0B6B3335-45E4-4F90-9314-83C7E6BF4A6D}" type="presParOf" srcId="{8B7EDF94-37BE-4C08-86A5-A1EBF015A668}" destId="{807C100B-76D9-4C26-AE7F-6B09C6E9847E}" srcOrd="2" destOrd="0" presId="urn:microsoft.com/office/officeart/2005/8/layout/hProcess11"/>
    <dgm:cxn modelId="{048D96F4-2C5C-47F1-8955-3BCF9A5E1A41}" type="presParOf" srcId="{ABA50999-3717-41BC-BEEB-6A89B217A974}" destId="{D4737202-3F9C-45B7-BD47-6E50785E2F67}" srcOrd="1" destOrd="0" presId="urn:microsoft.com/office/officeart/2005/8/layout/hProcess11"/>
    <dgm:cxn modelId="{2ABA680A-D85D-4B44-9E1C-ED12BFD06363}" type="presParOf" srcId="{ABA50999-3717-41BC-BEEB-6A89B217A974}" destId="{6F5BF08C-53DB-4FD1-8767-6389BB1D6779}" srcOrd="2" destOrd="0" presId="urn:microsoft.com/office/officeart/2005/8/layout/hProcess11"/>
    <dgm:cxn modelId="{1279C792-080A-46F2-B369-4E043BDF0C9E}" type="presParOf" srcId="{6F5BF08C-53DB-4FD1-8767-6389BB1D6779}" destId="{625F2BCB-6668-4A2A-89E3-F1AE44525AF0}" srcOrd="0" destOrd="0" presId="urn:microsoft.com/office/officeart/2005/8/layout/hProcess11"/>
    <dgm:cxn modelId="{DCD704CF-DB4D-400D-89F4-089BFBA12798}" type="presParOf" srcId="{6F5BF08C-53DB-4FD1-8767-6389BB1D6779}" destId="{F0250D5E-805E-4A98-80AB-351B7E16C817}" srcOrd="1" destOrd="0" presId="urn:microsoft.com/office/officeart/2005/8/layout/hProcess11"/>
    <dgm:cxn modelId="{94B0226F-1FB3-417A-97F4-3768E78B1192}" type="presParOf" srcId="{6F5BF08C-53DB-4FD1-8767-6389BB1D6779}" destId="{7A16DFFB-65F2-4321-92A5-55290D58D136}" srcOrd="2" destOrd="0" presId="urn:microsoft.com/office/officeart/2005/8/layout/hProcess11"/>
    <dgm:cxn modelId="{DE4B2B88-A486-4CCE-920A-24E33B6EDC96}" type="presParOf" srcId="{ABA50999-3717-41BC-BEEB-6A89B217A974}" destId="{8F887952-5A1D-4FDE-AF03-669EF1C32804}" srcOrd="3" destOrd="0" presId="urn:microsoft.com/office/officeart/2005/8/layout/hProcess11"/>
    <dgm:cxn modelId="{941D1019-026A-44DE-9473-33FA2B711747}" type="presParOf" srcId="{ABA50999-3717-41BC-BEEB-6A89B217A974}" destId="{51325240-1FF8-4BB5-8AC3-0E457247D548}" srcOrd="4" destOrd="0" presId="urn:microsoft.com/office/officeart/2005/8/layout/hProcess11"/>
    <dgm:cxn modelId="{BD6A7A92-87A3-465D-A577-3415569FEA1B}" type="presParOf" srcId="{51325240-1FF8-4BB5-8AC3-0E457247D548}" destId="{4AA1AAD6-CD73-43A6-B090-678A23564BF7}" srcOrd="0" destOrd="0" presId="urn:microsoft.com/office/officeart/2005/8/layout/hProcess11"/>
    <dgm:cxn modelId="{5F3C006B-E310-46A9-A130-D8E8D78C7972}" type="presParOf" srcId="{51325240-1FF8-4BB5-8AC3-0E457247D548}" destId="{2899F152-BD5A-4308-8AFC-60025E9B7599}" srcOrd="1" destOrd="0" presId="urn:microsoft.com/office/officeart/2005/8/layout/hProcess11"/>
    <dgm:cxn modelId="{8B3EC0F5-C17D-4053-B4D8-BFB1A8A87C6D}" type="presParOf" srcId="{51325240-1FF8-4BB5-8AC3-0E457247D548}" destId="{1D04AB5D-0FC7-48C2-9341-5A64951806C3}" srcOrd="2" destOrd="0" presId="urn:microsoft.com/office/officeart/2005/8/layout/hProcess11"/>
    <dgm:cxn modelId="{FCF8D4C8-D0E1-499B-8F18-2AE4C567DA41}" type="presParOf" srcId="{ABA50999-3717-41BC-BEEB-6A89B217A974}" destId="{00B3216D-13F8-43D7-AC03-8714FC68B367}" srcOrd="5" destOrd="0" presId="urn:microsoft.com/office/officeart/2005/8/layout/hProcess11"/>
    <dgm:cxn modelId="{A20F8102-1252-4A38-AC41-DABFF1264C54}" type="presParOf" srcId="{ABA50999-3717-41BC-BEEB-6A89B217A974}" destId="{9E4DB8BD-1E3D-4F13-BE83-147C60BFCF4F}" srcOrd="6" destOrd="0" presId="urn:microsoft.com/office/officeart/2005/8/layout/hProcess11"/>
    <dgm:cxn modelId="{128F22F6-B745-4304-B97C-C995762E6708}" type="presParOf" srcId="{9E4DB8BD-1E3D-4F13-BE83-147C60BFCF4F}" destId="{63895E34-C627-4069-9922-C86994EC95C4}" srcOrd="0" destOrd="0" presId="urn:microsoft.com/office/officeart/2005/8/layout/hProcess11"/>
    <dgm:cxn modelId="{3D941789-2854-48C8-B3F2-34292EC48778}" type="presParOf" srcId="{9E4DB8BD-1E3D-4F13-BE83-147C60BFCF4F}" destId="{75A4C751-F324-4C19-80D3-2F5D56A5CC8A}" srcOrd="1" destOrd="0" presId="urn:microsoft.com/office/officeart/2005/8/layout/hProcess11"/>
    <dgm:cxn modelId="{F59F81F2-BF7D-4CF6-A901-665816F8E876}" type="presParOf" srcId="{9E4DB8BD-1E3D-4F13-BE83-147C60BFCF4F}" destId="{A4339CFB-C0C1-4C6F-BE38-7EDBE63E9310}" srcOrd="2" destOrd="0" presId="urn:microsoft.com/office/officeart/2005/8/layout/hProcess11"/>
    <dgm:cxn modelId="{62307423-6D6A-47EB-A8F9-405F8647E2A7}" type="presParOf" srcId="{ABA50999-3717-41BC-BEEB-6A89B217A974}" destId="{D45192F0-6749-4439-B432-F58BEEEE293C}" srcOrd="7" destOrd="0" presId="urn:microsoft.com/office/officeart/2005/8/layout/hProcess11"/>
    <dgm:cxn modelId="{87075A64-F39E-4A58-9ED6-2ECC8A342E10}" type="presParOf" srcId="{ABA50999-3717-41BC-BEEB-6A89B217A974}" destId="{E8C349B0-504A-4686-B615-6D6E7AA4A021}" srcOrd="8" destOrd="0" presId="urn:microsoft.com/office/officeart/2005/8/layout/hProcess11"/>
    <dgm:cxn modelId="{EB410C88-DB67-434A-9F51-39E45D445650}" type="presParOf" srcId="{E8C349B0-504A-4686-B615-6D6E7AA4A021}" destId="{6A46A702-1F01-498E-82A1-C0BFC6E97E80}" srcOrd="0" destOrd="0" presId="urn:microsoft.com/office/officeart/2005/8/layout/hProcess11"/>
    <dgm:cxn modelId="{F63DFFC1-D122-4EBE-BF6A-99F548E5C968}" type="presParOf" srcId="{E8C349B0-504A-4686-B615-6D6E7AA4A021}" destId="{FFAAA4D0-DFE9-4031-81BD-3C75C8F69AA1}" srcOrd="1" destOrd="0" presId="urn:microsoft.com/office/officeart/2005/8/layout/hProcess11"/>
    <dgm:cxn modelId="{82262947-DDA1-47B7-AD1A-5EBB1F02A68B}" type="presParOf" srcId="{E8C349B0-504A-4686-B615-6D6E7AA4A021}" destId="{118FAD80-CB76-43A7-A116-C4785A7090CB}" srcOrd="2" destOrd="0" presId="urn:microsoft.com/office/officeart/2005/8/layout/hProcess11"/>
    <dgm:cxn modelId="{3CF83E85-C8D6-4A3E-B931-5FF638D8AA7F}" type="presParOf" srcId="{ABA50999-3717-41BC-BEEB-6A89B217A974}" destId="{EDDDAE82-DB00-44DE-AA45-BC5C8CC33A5D}" srcOrd="9" destOrd="0" presId="urn:microsoft.com/office/officeart/2005/8/layout/hProcess11"/>
    <dgm:cxn modelId="{DCBC4932-AB35-4622-8114-CCE07A7D57BB}" type="presParOf" srcId="{ABA50999-3717-41BC-BEEB-6A89B217A974}" destId="{ACC8D919-2D12-41A5-B2C6-B00A0DF41BE8}" srcOrd="10" destOrd="0" presId="urn:microsoft.com/office/officeart/2005/8/layout/hProcess11"/>
    <dgm:cxn modelId="{AFD4DEC8-5024-4404-A28B-B8176BBEE161}" type="presParOf" srcId="{ACC8D919-2D12-41A5-B2C6-B00A0DF41BE8}" destId="{62A01CFB-38D6-4353-B82C-F8F316497DBF}" srcOrd="0" destOrd="0" presId="urn:microsoft.com/office/officeart/2005/8/layout/hProcess11"/>
    <dgm:cxn modelId="{90E97098-ADDC-432D-B886-59BF5C18862B}" type="presParOf" srcId="{ACC8D919-2D12-41A5-B2C6-B00A0DF41BE8}" destId="{CDFA83EE-9DCD-46AE-8FE8-E077906329F6}" srcOrd="1" destOrd="0" presId="urn:microsoft.com/office/officeart/2005/8/layout/hProcess11"/>
    <dgm:cxn modelId="{5E36DF0D-D12C-4F35-9123-63B3D0263834}" type="presParOf" srcId="{ACC8D919-2D12-41A5-B2C6-B00A0DF41BE8}" destId="{635E948D-AD23-4704-9ADA-13BFDFD90DD6}" srcOrd="2" destOrd="0" presId="urn:microsoft.com/office/officeart/2005/8/layout/hProcess11"/>
    <dgm:cxn modelId="{14E842DA-7FDF-4DA0-B467-D2A7E2BEC0DC}" type="presParOf" srcId="{ABA50999-3717-41BC-BEEB-6A89B217A974}" destId="{C20606EE-11FB-4283-9F07-D64BA066EE61}" srcOrd="11" destOrd="0" presId="urn:microsoft.com/office/officeart/2005/8/layout/hProcess11"/>
    <dgm:cxn modelId="{566C1BCC-50BF-41B4-8EAC-07075FC754A7}" type="presParOf" srcId="{ABA50999-3717-41BC-BEEB-6A89B217A974}" destId="{FA4C59A4-4957-4B6E-AF5E-6A6341CC96DA}" srcOrd="12" destOrd="0" presId="urn:microsoft.com/office/officeart/2005/8/layout/hProcess11"/>
    <dgm:cxn modelId="{4D1864CE-47D7-4C75-AED8-42C5189A2ACD}" type="presParOf" srcId="{FA4C59A4-4957-4B6E-AF5E-6A6341CC96DA}" destId="{D666C0C4-C0B9-416B-83F7-3D07C52E70AA}" srcOrd="0" destOrd="0" presId="urn:microsoft.com/office/officeart/2005/8/layout/hProcess11"/>
    <dgm:cxn modelId="{93F0175F-8DEF-4C85-A5BB-220C37010C55}" type="presParOf" srcId="{FA4C59A4-4957-4B6E-AF5E-6A6341CC96DA}" destId="{264F7219-B6CF-4C81-8E12-53B95670C23A}" srcOrd="1" destOrd="0" presId="urn:microsoft.com/office/officeart/2005/8/layout/hProcess11"/>
    <dgm:cxn modelId="{2EE0E02F-FACC-4400-AF3D-16F41302EEED}" type="presParOf" srcId="{FA4C59A4-4957-4B6E-AF5E-6A6341CC96DA}" destId="{6FBDCE23-9020-4FD7-B712-AF36EB793835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93C6DEB-2E8B-42F7-B993-FFF84CCD1A1C}" type="doc">
      <dgm:prSet loTypeId="urn:microsoft.com/office/officeart/2005/8/layout/vList2" loCatId="list" qsTypeId="urn:microsoft.com/office/officeart/2005/8/quickstyle/simple2" qsCatId="simple" csTypeId="urn:microsoft.com/office/officeart/2005/8/colors/colorful5" csCatId="colorful"/>
      <dgm:spPr/>
      <dgm:t>
        <a:bodyPr/>
        <a:lstStyle/>
        <a:p>
          <a:endParaRPr lang="ru-RU"/>
        </a:p>
      </dgm:t>
    </dgm:pt>
    <dgm:pt modelId="{F837D2E4-799F-46E5-95AE-B06CC4F1ED93}">
      <dgm:prSet/>
      <dgm:spPr/>
      <dgm:t>
        <a:bodyPr/>
        <a:lstStyle/>
        <a:p>
          <a:r>
            <a:rPr lang="ru-RU" dirty="0"/>
            <a:t>Создание программного обеспечения, которое расширит возможности 3D-принтеров с </a:t>
          </a:r>
          <a:r>
            <a:rPr lang="ru-RU" dirty="0" err="1"/>
            <a:t>многоматериальной</a:t>
          </a:r>
          <a:r>
            <a:rPr lang="ru-RU" dirty="0"/>
            <a:t> печатью.</a:t>
          </a:r>
        </a:p>
      </dgm:t>
    </dgm:pt>
    <dgm:pt modelId="{D393F0AA-D1B7-4013-BC26-0FD4638EC430}" cxnId="{49223816-CE0B-4801-AB5F-24729ABCF64D}" type="parTrans">
      <dgm:prSet/>
      <dgm:spPr/>
      <dgm:t>
        <a:bodyPr/>
        <a:lstStyle/>
        <a:p>
          <a:endParaRPr lang="ru-RU"/>
        </a:p>
      </dgm:t>
    </dgm:pt>
    <dgm:pt modelId="{876865E4-F1F4-4FC1-B766-6C89B534EBDA}" cxnId="{49223816-CE0B-4801-AB5F-24729ABCF64D}" type="sibTrans">
      <dgm:prSet/>
      <dgm:spPr/>
      <dgm:t>
        <a:bodyPr/>
        <a:lstStyle/>
        <a:p>
          <a:endParaRPr lang="ru-RU"/>
        </a:p>
      </dgm:t>
    </dgm:pt>
    <dgm:pt modelId="{8883B3DC-98DF-416B-B14A-CCF0360BF945}">
      <dgm:prSet/>
      <dgm:spPr/>
      <dgm:t>
        <a:bodyPr/>
        <a:lstStyle/>
        <a:p>
          <a:r>
            <a:rPr lang="ru-RU" dirty="0"/>
            <a:t>Создание мини установки, обеспечивающей </a:t>
          </a:r>
          <a:r>
            <a:rPr lang="ru-RU" dirty="0" err="1"/>
            <a:t>многоматериальную</a:t>
          </a:r>
          <a:r>
            <a:rPr lang="ru-RU" dirty="0"/>
            <a:t> печать.</a:t>
          </a:r>
        </a:p>
      </dgm:t>
    </dgm:pt>
    <dgm:pt modelId="{EF1F1A4A-AB32-4B2D-A943-A8F876EFAFB1}" cxnId="{417ED795-526D-4694-A158-4E9CFB0D7588}" type="parTrans">
      <dgm:prSet/>
      <dgm:spPr/>
      <dgm:t>
        <a:bodyPr/>
        <a:lstStyle/>
        <a:p>
          <a:endParaRPr lang="ru-RU"/>
        </a:p>
      </dgm:t>
    </dgm:pt>
    <dgm:pt modelId="{A6F8AEB2-6175-40BD-B11C-B9D31B6F2577}" cxnId="{417ED795-526D-4694-A158-4E9CFB0D7588}" type="sibTrans">
      <dgm:prSet/>
      <dgm:spPr/>
      <dgm:t>
        <a:bodyPr/>
        <a:lstStyle/>
        <a:p>
          <a:endParaRPr lang="ru-RU"/>
        </a:p>
      </dgm:t>
    </dgm:pt>
    <dgm:pt modelId="{1DEDF4D9-399A-4B2E-AACE-8C3B97A42EFE}">
      <dgm:prSet custT="1"/>
      <dgm:spPr/>
      <dgm:t>
        <a:bodyPr/>
        <a:lstStyle/>
        <a:p>
          <a:r>
            <a:rPr lang="ru-RU" sz="2800" dirty="0"/>
            <a:t>Создание интуитивно понятного интерфейса для пользователей</a:t>
          </a:r>
        </a:p>
      </dgm:t>
    </dgm:pt>
    <dgm:pt modelId="{93015C65-59C9-4433-82BF-988B4787AEC8}" cxnId="{D76337C9-44CB-4015-8C6F-CF092F434708}" type="parTrans">
      <dgm:prSet/>
      <dgm:spPr/>
      <dgm:t>
        <a:bodyPr/>
        <a:lstStyle/>
        <a:p>
          <a:endParaRPr lang="ru-RU"/>
        </a:p>
      </dgm:t>
    </dgm:pt>
    <dgm:pt modelId="{F5D0BD21-558A-4602-8ACE-BC63268939E6}" cxnId="{D76337C9-44CB-4015-8C6F-CF092F434708}" type="sibTrans">
      <dgm:prSet/>
      <dgm:spPr/>
      <dgm:t>
        <a:bodyPr/>
        <a:lstStyle/>
        <a:p>
          <a:endParaRPr lang="ru-RU"/>
        </a:p>
      </dgm:t>
    </dgm:pt>
    <dgm:pt modelId="{FA8406EA-DD87-4F38-9B17-A90B5C3297FE}" type="pres">
      <dgm:prSet presAssocID="{793C6DEB-2E8B-42F7-B993-FFF84CCD1A1C}" presName="linear" presStyleCnt="0">
        <dgm:presLayoutVars>
          <dgm:animLvl val="lvl"/>
          <dgm:resizeHandles val="exact"/>
        </dgm:presLayoutVars>
      </dgm:prSet>
      <dgm:spPr/>
    </dgm:pt>
    <dgm:pt modelId="{AC52270E-F313-44F6-8BDE-4A6C0D687BA6}" type="pres">
      <dgm:prSet presAssocID="{F837D2E4-799F-46E5-95AE-B06CC4F1ED9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083BF22-2939-4887-97BB-97C8C9E4F310}" type="pres">
      <dgm:prSet presAssocID="{876865E4-F1F4-4FC1-B766-6C89B534EBDA}" presName="spacer" presStyleCnt="0"/>
      <dgm:spPr/>
    </dgm:pt>
    <dgm:pt modelId="{BB2925CB-85BA-42ED-82F4-E278BF835556}" type="pres">
      <dgm:prSet presAssocID="{8883B3DC-98DF-416B-B14A-CCF0360BF94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EA68EF3-68A5-4132-8016-CB182B562550}" type="pres">
      <dgm:prSet presAssocID="{A6F8AEB2-6175-40BD-B11C-B9D31B6F2577}" presName="spacer" presStyleCnt="0"/>
      <dgm:spPr/>
    </dgm:pt>
    <dgm:pt modelId="{470B9480-FCD6-4DD9-8D28-F142288BB0F1}" type="pres">
      <dgm:prSet presAssocID="{1DEDF4D9-399A-4B2E-AACE-8C3B97A42EF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9223816-CE0B-4801-AB5F-24729ABCF64D}" srcId="{793C6DEB-2E8B-42F7-B993-FFF84CCD1A1C}" destId="{F837D2E4-799F-46E5-95AE-B06CC4F1ED93}" srcOrd="0" destOrd="0" parTransId="{D393F0AA-D1B7-4013-BC26-0FD4638EC430}" sibTransId="{876865E4-F1F4-4FC1-B766-6C89B534EBDA}"/>
    <dgm:cxn modelId="{C0493367-857B-47EC-ADF1-CB527CA7CE2F}" type="presOf" srcId="{F837D2E4-799F-46E5-95AE-B06CC4F1ED93}" destId="{AC52270E-F313-44F6-8BDE-4A6C0D687BA6}" srcOrd="0" destOrd="0" presId="urn:microsoft.com/office/officeart/2005/8/layout/vList2"/>
    <dgm:cxn modelId="{DFA15983-0C55-488E-8C26-A5E01F6D882D}" type="presOf" srcId="{793C6DEB-2E8B-42F7-B993-FFF84CCD1A1C}" destId="{FA8406EA-DD87-4F38-9B17-A90B5C3297FE}" srcOrd="0" destOrd="0" presId="urn:microsoft.com/office/officeart/2005/8/layout/vList2"/>
    <dgm:cxn modelId="{417ED795-526D-4694-A158-4E9CFB0D7588}" srcId="{793C6DEB-2E8B-42F7-B993-FFF84CCD1A1C}" destId="{8883B3DC-98DF-416B-B14A-CCF0360BF945}" srcOrd="1" destOrd="0" parTransId="{EF1F1A4A-AB32-4B2D-A943-A8F876EFAFB1}" sibTransId="{A6F8AEB2-6175-40BD-B11C-B9D31B6F2577}"/>
    <dgm:cxn modelId="{D76337C9-44CB-4015-8C6F-CF092F434708}" srcId="{793C6DEB-2E8B-42F7-B993-FFF84CCD1A1C}" destId="{1DEDF4D9-399A-4B2E-AACE-8C3B97A42EFE}" srcOrd="2" destOrd="0" parTransId="{93015C65-59C9-4433-82BF-988B4787AEC8}" sibTransId="{F5D0BD21-558A-4602-8ACE-BC63268939E6}"/>
    <dgm:cxn modelId="{AECE5AD8-E16D-435C-8CE7-CFDCA7B489CF}" type="presOf" srcId="{8883B3DC-98DF-416B-B14A-CCF0360BF945}" destId="{BB2925CB-85BA-42ED-82F4-E278BF835556}" srcOrd="0" destOrd="0" presId="urn:microsoft.com/office/officeart/2005/8/layout/vList2"/>
    <dgm:cxn modelId="{D493EDFA-0B41-4F6C-8CE7-3140FB71246D}" type="presOf" srcId="{1DEDF4D9-399A-4B2E-AACE-8C3B97A42EFE}" destId="{470B9480-FCD6-4DD9-8D28-F142288BB0F1}" srcOrd="0" destOrd="0" presId="urn:microsoft.com/office/officeart/2005/8/layout/vList2"/>
    <dgm:cxn modelId="{981FF343-273B-45ED-ADEA-EF68E7514639}" type="presParOf" srcId="{FA8406EA-DD87-4F38-9B17-A90B5C3297FE}" destId="{AC52270E-F313-44F6-8BDE-4A6C0D687BA6}" srcOrd="0" destOrd="0" presId="urn:microsoft.com/office/officeart/2005/8/layout/vList2"/>
    <dgm:cxn modelId="{B724E203-B82E-43F1-82EB-7E892B692365}" type="presParOf" srcId="{FA8406EA-DD87-4F38-9B17-A90B5C3297FE}" destId="{0083BF22-2939-4887-97BB-97C8C9E4F310}" srcOrd="1" destOrd="0" presId="urn:microsoft.com/office/officeart/2005/8/layout/vList2"/>
    <dgm:cxn modelId="{90254021-B9FE-4E4B-96EA-E4C249C50E32}" type="presParOf" srcId="{FA8406EA-DD87-4F38-9B17-A90B5C3297FE}" destId="{BB2925CB-85BA-42ED-82F4-E278BF835556}" srcOrd="2" destOrd="0" presId="urn:microsoft.com/office/officeart/2005/8/layout/vList2"/>
    <dgm:cxn modelId="{710DE3C7-0644-4741-87D5-10F0C9D949EE}" type="presParOf" srcId="{FA8406EA-DD87-4F38-9B17-A90B5C3297FE}" destId="{3EA68EF3-68A5-4132-8016-CB182B562550}" srcOrd="3" destOrd="0" presId="urn:microsoft.com/office/officeart/2005/8/layout/vList2"/>
    <dgm:cxn modelId="{D1857714-B5BE-4B01-B192-E490CFC61592}" type="presParOf" srcId="{FA8406EA-DD87-4F38-9B17-A90B5C3297FE}" destId="{470B9480-FCD6-4DD9-8D28-F142288BB0F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Группа 1"/>
      <dsp:cNvGrpSpPr/>
    </dsp:nvGrpSpPr>
    <dsp:grpSpPr>
      <a:xfrm>
        <a:off x="0" y="0"/>
        <a:ext cx="11341700" cy="5107782"/>
        <a:chOff x="0" y="0"/>
        <a:chExt cx="11341700" cy="5107782"/>
      </a:xfrm>
    </dsp:grpSpPr>
    <dsp:sp modelId="{7C6D9137-5C74-4D21-BF38-589B61495AE6}">
      <dsp:nvSpPr>
        <dsp:cNvPr id="4" name="Пятиугольник 3"/>
        <dsp:cNvSpPr/>
      </dsp:nvSpPr>
      <dsp:spPr bwMode="white">
        <a:xfrm rot="10800000">
          <a:off x="2264576" y="0"/>
          <a:ext cx="7542231" cy="1459366"/>
        </a:xfrm>
        <a:prstGeom prst="homePlate">
          <a:avLst/>
        </a:prstGeom>
      </dsp:spPr>
      <dsp:style>
        <a:lnRef idx="2">
          <a:schemeClr val="lt1"/>
        </a:lnRef>
        <a:fillRef idx="1">
          <a:schemeClr val="accent5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10800000" lIns="643539" tIns="72390" rIns="135128" bIns="72390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b="1" dirty="0">
              <a:latin typeface="+mn-lt"/>
              <a:cs typeface="Times New Roman" panose="02020603050405020304" pitchFamily="18" charset="0"/>
            </a:rPr>
            <a:t>Новые возможности: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Многоматериальная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печать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открывает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новые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возможности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для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создания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более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сложных</a:t>
          </a:r>
          <a:r>
            <a:rPr lang="en-US" dirty="0">
              <a:latin typeface="+mn-lt"/>
              <a:cs typeface="Times New Roman" panose="02020603050405020304" pitchFamily="18" charset="0"/>
            </a:rPr>
            <a:t> и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функциональных</a:t>
          </a:r>
          <a:r>
            <a:rPr lang="en-US" dirty="0">
              <a:latin typeface="+mn-lt"/>
              <a:cs typeface="Times New Roman" panose="02020603050405020304" pitchFamily="18" charset="0"/>
            </a:rPr>
            <a:t> 3D-моделей.</a:t>
          </a:r>
          <a:endParaRPr lang="ru-RU" dirty="0">
            <a:latin typeface="+mn-lt"/>
            <a:cs typeface="Times New Roman" panose="02020603050405020304" pitchFamily="18" charset="0"/>
          </a:endParaRPr>
        </a:p>
      </dsp:txBody>
      <dsp:txXfrm rot="10800000">
        <a:off x="2264576" y="0"/>
        <a:ext cx="7542231" cy="1459366"/>
      </dsp:txXfrm>
    </dsp:sp>
    <dsp:sp modelId="{F0194250-7989-42C3-BE73-AEDB46BB76BC}">
      <dsp:nvSpPr>
        <dsp:cNvPr id="3" name="Овал 2"/>
        <dsp:cNvSpPr/>
      </dsp:nvSpPr>
      <dsp:spPr bwMode="white">
        <a:xfrm>
          <a:off x="1534893" y="0"/>
          <a:ext cx="1459366" cy="1459366"/>
        </a:xfrm>
        <a:prstGeom prst="ellipse">
          <a:avLst/>
        </a:prstGeom>
        <a:blipFill rotWithShape="1">
          <a:blip r:embed="rId1"/>
          <a:srcRect/>
          <a:stretch>
            <a:fillRect/>
          </a:stretch>
        </a:blipFill>
      </dsp:spPr>
      <dsp:style>
        <a:lnRef idx="2">
          <a:schemeClr val="lt1"/>
        </a:lnRef>
        <a:fillRef idx="1">
          <a:schemeClr val="accent5">
            <a:tint val="50000"/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/>
      </dsp:style>
      <dsp:txXfrm>
        <a:off x="1534893" y="0"/>
        <a:ext cx="1459366" cy="1459366"/>
      </dsp:txXfrm>
    </dsp:sp>
    <dsp:sp modelId="{2FDF59CD-FBA6-4333-9E58-DB0CFF7A0514}">
      <dsp:nvSpPr>
        <dsp:cNvPr id="6" name="Пятиугольник 5"/>
        <dsp:cNvSpPr/>
      </dsp:nvSpPr>
      <dsp:spPr bwMode="white">
        <a:xfrm rot="10800000">
          <a:off x="2264576" y="1824208"/>
          <a:ext cx="7542231" cy="1459366"/>
        </a:xfrm>
        <a:prstGeom prst="homePlate">
          <a:avLst/>
        </a:prstGeom>
      </dsp:spPr>
      <dsp:style>
        <a:lnRef idx="2">
          <a:schemeClr val="lt1"/>
        </a:lnRef>
        <a:fillRef idx="1">
          <a:schemeClr val="accent5">
            <a:hueOff val="3990000"/>
            <a:satOff val="10980"/>
            <a:lumOff val="6078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10800000" lIns="643539" tIns="72390" rIns="135128" bIns="72390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dirty="0" err="1">
              <a:latin typeface="+mn-lt"/>
              <a:cs typeface="Times New Roman" panose="02020603050405020304" pitchFamily="18" charset="0"/>
            </a:rPr>
            <a:t>Разнообразие</a:t>
          </a:r>
          <a:r>
            <a:rPr lang="en-US" b="1" dirty="0">
              <a:latin typeface="+mn-lt"/>
              <a:cs typeface="Times New Roman" panose="02020603050405020304" pitchFamily="18" charset="0"/>
            </a:rPr>
            <a:t> </a:t>
          </a:r>
          <a:r>
            <a:rPr lang="en-US" b="1" dirty="0" err="1">
              <a:latin typeface="+mn-lt"/>
              <a:cs typeface="Times New Roman" panose="02020603050405020304" pitchFamily="18" charset="0"/>
            </a:rPr>
            <a:t>цветов</a:t>
          </a:r>
          <a:r>
            <a:rPr lang="ru-RU" b="1" dirty="0">
              <a:latin typeface="+mn-lt"/>
              <a:cs typeface="Times New Roman" panose="02020603050405020304" pitchFamily="18" charset="0"/>
            </a:rPr>
            <a:t>: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Разнообразие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цветов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позволяет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создавать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более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привлекательные</a:t>
          </a:r>
          <a:r>
            <a:rPr lang="en-US" dirty="0">
              <a:latin typeface="+mn-lt"/>
              <a:cs typeface="Times New Roman" panose="02020603050405020304" pitchFamily="18" charset="0"/>
            </a:rPr>
            <a:t> и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реалистичные</a:t>
          </a:r>
          <a:r>
            <a:rPr lang="en-US" dirty="0">
              <a:latin typeface="+mn-lt"/>
              <a:cs typeface="Times New Roman" panose="02020603050405020304" pitchFamily="18" charset="0"/>
            </a:rPr>
            <a:t> </a:t>
          </a:r>
          <a:r>
            <a:rPr lang="en-US" dirty="0" err="1">
              <a:latin typeface="+mn-lt"/>
              <a:cs typeface="Times New Roman" panose="02020603050405020304" pitchFamily="18" charset="0"/>
            </a:rPr>
            <a:t>модели</a:t>
          </a:r>
          <a:r>
            <a:rPr lang="en-US" dirty="0">
              <a:latin typeface="+mn-lt"/>
              <a:cs typeface="Times New Roman" panose="02020603050405020304" pitchFamily="18" charset="0"/>
            </a:rPr>
            <a:t>.</a:t>
          </a:r>
          <a:endParaRPr lang="ru-RU" dirty="0">
            <a:latin typeface="+mn-lt"/>
            <a:cs typeface="Times New Roman" panose="02020603050405020304" pitchFamily="18" charset="0"/>
          </a:endParaRPr>
        </a:p>
      </dsp:txBody>
      <dsp:txXfrm rot="10800000">
        <a:off x="2264576" y="1824208"/>
        <a:ext cx="7542231" cy="1459366"/>
      </dsp:txXfrm>
    </dsp:sp>
    <dsp:sp modelId="{039EB3E2-C58E-438D-86F6-4586991F884D}">
      <dsp:nvSpPr>
        <dsp:cNvPr id="5" name="Овал 4"/>
        <dsp:cNvSpPr/>
      </dsp:nvSpPr>
      <dsp:spPr bwMode="white">
        <a:xfrm>
          <a:off x="1534893" y="1824208"/>
          <a:ext cx="1459366" cy="1459366"/>
        </a:xfrm>
        <a:prstGeom prst="ellipse">
          <a:avLst/>
        </a:prstGeom>
        <a:blipFill rotWithShape="1">
          <a:blip r:embed="rId2"/>
          <a:srcRect/>
          <a:stretch>
            <a:fillRect/>
          </a:stretch>
        </a:blipFill>
      </dsp:spPr>
      <dsp:style>
        <a:lnRef idx="2">
          <a:schemeClr val="lt1"/>
        </a:lnRef>
        <a:fillRef idx="1">
          <a:schemeClr val="accent5">
            <a:tint val="50000"/>
            <a:hueOff val="3960000"/>
            <a:satOff val="16667"/>
            <a:lumOff val="1961"/>
            <a:alpha val="100000"/>
          </a:schemeClr>
        </a:fillRef>
        <a:effectRef idx="0">
          <a:scrgbClr r="0" g="0" b="0"/>
        </a:effectRef>
        <a:fontRef idx="minor"/>
      </dsp:style>
      <dsp:txXfrm>
        <a:off x="1534893" y="1824208"/>
        <a:ext cx="1459366" cy="1459366"/>
      </dsp:txXfrm>
    </dsp:sp>
    <dsp:sp modelId="{66EA8FB7-05EB-4EDA-983C-FF1CCAE3EC9B}">
      <dsp:nvSpPr>
        <dsp:cNvPr id="8" name="Пятиугольник 7"/>
        <dsp:cNvSpPr/>
      </dsp:nvSpPr>
      <dsp:spPr bwMode="white">
        <a:xfrm rot="10800000">
          <a:off x="2264576" y="3648416"/>
          <a:ext cx="7542231" cy="1459366"/>
        </a:xfrm>
        <a:prstGeom prst="homePlate">
          <a:avLst/>
        </a:prstGeom>
      </dsp:spPr>
      <dsp:style>
        <a:lnRef idx="2">
          <a:schemeClr val="lt1"/>
        </a:lnRef>
        <a:fillRef idx="1">
          <a:schemeClr val="accent5">
            <a:hueOff val="7980000"/>
            <a:satOff val="21961"/>
            <a:lumOff val="12157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10800000" lIns="643539" tIns="72390" rIns="135128" bIns="72390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 dirty="0" err="1">
              <a:latin typeface="+mn-lt"/>
            </a:rPr>
            <a:t>Различные</a:t>
          </a:r>
          <a:r>
            <a:rPr lang="en-US" b="1" dirty="0">
              <a:latin typeface="+mn-lt"/>
            </a:rPr>
            <a:t> </a:t>
          </a:r>
          <a:r>
            <a:rPr lang="en-US" b="1" dirty="0" err="1">
              <a:latin typeface="+mn-lt"/>
            </a:rPr>
            <a:t>свойства</a:t>
          </a:r>
          <a:r>
            <a:rPr lang="ru-RU" b="1" dirty="0">
              <a:latin typeface="+mn-lt"/>
            </a:rPr>
            <a:t>: </a:t>
          </a:r>
          <a:r>
            <a:rPr lang="en-US" dirty="0" err="1">
              <a:latin typeface="+mn-lt"/>
            </a:rPr>
            <a:t>Использование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различных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типов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пластика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позволяет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создавать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модели</a:t>
          </a:r>
          <a:r>
            <a:rPr lang="en-US" dirty="0">
              <a:latin typeface="+mn-lt"/>
            </a:rPr>
            <a:t> с </a:t>
          </a:r>
          <a:r>
            <a:rPr lang="en-US" dirty="0" err="1">
              <a:latin typeface="+mn-lt"/>
            </a:rPr>
            <a:t>различными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механическими</a:t>
          </a:r>
          <a:r>
            <a:rPr lang="en-US" dirty="0">
              <a:latin typeface="+mn-lt"/>
            </a:rPr>
            <a:t> </a:t>
          </a:r>
          <a:r>
            <a:rPr lang="en-US" dirty="0" err="1">
              <a:latin typeface="+mn-lt"/>
            </a:rPr>
            <a:t>свойствами</a:t>
          </a:r>
          <a:r>
            <a:rPr lang="en-US" dirty="0">
              <a:latin typeface="+mn-lt"/>
            </a:rPr>
            <a:t> (</a:t>
          </a:r>
          <a:r>
            <a:rPr lang="en-US" dirty="0" err="1">
              <a:latin typeface="+mn-lt"/>
            </a:rPr>
            <a:t>например</a:t>
          </a:r>
          <a:r>
            <a:rPr lang="en-US" dirty="0">
              <a:latin typeface="+mn-lt"/>
            </a:rPr>
            <a:t>, </a:t>
          </a:r>
          <a:r>
            <a:rPr lang="en-US" dirty="0" err="1">
              <a:latin typeface="+mn-lt"/>
            </a:rPr>
            <a:t>гибкость</a:t>
          </a:r>
          <a:r>
            <a:rPr lang="en-US" dirty="0">
              <a:latin typeface="+mn-lt"/>
            </a:rPr>
            <a:t>, </a:t>
          </a:r>
          <a:r>
            <a:rPr lang="en-US" dirty="0" err="1">
              <a:latin typeface="+mn-lt"/>
            </a:rPr>
            <a:t>прочность</a:t>
          </a:r>
          <a:r>
            <a:rPr lang="en-US" dirty="0">
              <a:latin typeface="+mn-lt"/>
            </a:rPr>
            <a:t>, </a:t>
          </a:r>
          <a:r>
            <a:rPr lang="en-US" dirty="0" err="1">
              <a:latin typeface="+mn-lt"/>
            </a:rPr>
            <a:t>термостойкость</a:t>
          </a:r>
          <a:r>
            <a:rPr lang="en-US" dirty="0">
              <a:latin typeface="+mn-lt"/>
            </a:rPr>
            <a:t>).</a:t>
          </a:r>
          <a:endParaRPr lang="ru-RU" dirty="0">
            <a:latin typeface="+mn-lt"/>
          </a:endParaRPr>
        </a:p>
      </dsp:txBody>
      <dsp:txXfrm rot="10800000">
        <a:off x="2264576" y="3648416"/>
        <a:ext cx="7542231" cy="1459366"/>
      </dsp:txXfrm>
    </dsp:sp>
    <dsp:sp modelId="{E29A2A6D-EC10-4046-97EB-2CAEBAA558F3}">
      <dsp:nvSpPr>
        <dsp:cNvPr id="7" name="Овал 6"/>
        <dsp:cNvSpPr/>
      </dsp:nvSpPr>
      <dsp:spPr bwMode="white">
        <a:xfrm>
          <a:off x="1534893" y="3648416"/>
          <a:ext cx="1459366" cy="1459366"/>
        </a:xfrm>
        <a:prstGeom prst="ellipse">
          <a:avLst/>
        </a:prstGeom>
        <a:blipFill rotWithShape="1">
          <a:blip r:embed="rId3"/>
          <a:srcRect/>
          <a:stretch>
            <a:fillRect/>
          </a:stretch>
        </a:blipFill>
      </dsp:spPr>
      <dsp:style>
        <a:lnRef idx="2">
          <a:schemeClr val="lt1"/>
        </a:lnRef>
        <a:fillRef idx="1">
          <a:schemeClr val="accent5">
            <a:tint val="50000"/>
            <a:hueOff val="7920000"/>
            <a:satOff val="33333"/>
            <a:lumOff val="3922"/>
            <a:alpha val="100000"/>
          </a:schemeClr>
        </a:fillRef>
        <a:effectRef idx="0">
          <a:scrgbClr r="0" g="0" b="0"/>
        </a:effectRef>
        <a:fontRef idx="minor"/>
      </dsp:style>
      <dsp:txXfrm>
        <a:off x="1534893" y="3648416"/>
        <a:ext cx="1459366" cy="1459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Группа 1"/>
      <dsp:cNvGrpSpPr/>
    </dsp:nvGrpSpPr>
    <dsp:grpSpPr>
      <a:xfrm>
        <a:off x="0" y="0"/>
        <a:ext cx="4958343" cy="4958343"/>
        <a:chOff x="0" y="0"/>
        <a:chExt cx="4958343" cy="4958343"/>
      </a:xfrm>
    </dsp:grpSpPr>
    <dsp:sp modelId="{109D8246-E42D-4FA3-8517-5C4DF528D247}">
      <dsp:nvSpPr>
        <dsp:cNvPr id="3" name="Овал 2"/>
        <dsp:cNvSpPr/>
      </dsp:nvSpPr>
      <dsp:spPr bwMode="white">
        <a:xfrm>
          <a:off x="3790140" y="61979"/>
          <a:ext cx="2975006" cy="2975006"/>
        </a:xfrm>
        <a:prstGeom prst="ellipse">
          <a:avLst/>
        </a:prstGeom>
      </dsp:spPr>
      <dsp:style>
        <a:lnRef idx="2">
          <a:schemeClr val="lt1"/>
        </a:lnRef>
        <a:fillRef idx="1">
          <a:schemeClr val="accent5">
            <a:alpha val="50000"/>
            <a:hueOff val="0"/>
            <a:satOff val="0"/>
            <a:lumOff val="0"/>
            <a:alpha val="50196"/>
          </a:schemeClr>
        </a:fillRef>
        <a:effectRef idx="0">
          <a:scrgbClr r="0" g="0" b="0"/>
        </a:effectRef>
        <a:fontRef idx="minor">
          <a:schemeClr val="tx1"/>
        </a:fontRef>
      </dsp:style>
      <dsp:txBody>
        <a:bodyPr lIns="0" tIns="0" rIns="0" bIns="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dirty="0">
              <a:solidFill>
                <a:schemeClr val="tx1"/>
              </a:solidFill>
              <a:latin typeface="+mn-lt"/>
            </a:rPr>
            <a:t>Разработчики</a:t>
          </a:r>
          <a:endParaRPr>
            <a:solidFill>
              <a:schemeClr val="tx1"/>
            </a:solidFill>
          </a:endParaRPr>
        </a:p>
      </dsp:txBody>
      <dsp:txXfrm>
        <a:off x="3790140" y="61979"/>
        <a:ext cx="2975006" cy="2975006"/>
      </dsp:txXfrm>
    </dsp:sp>
    <dsp:sp modelId="{F89CA0F3-8117-4F02-8C92-312E9A928456}">
      <dsp:nvSpPr>
        <dsp:cNvPr id="4" name="Овал 3"/>
        <dsp:cNvSpPr/>
      </dsp:nvSpPr>
      <dsp:spPr bwMode="white">
        <a:xfrm>
          <a:off x="4863621" y="1921358"/>
          <a:ext cx="2975006" cy="2975006"/>
        </a:xfrm>
        <a:prstGeom prst="ellipse">
          <a:avLst/>
        </a:prstGeom>
      </dsp:spPr>
      <dsp:style>
        <a:lnRef idx="2">
          <a:schemeClr val="lt1"/>
        </a:lnRef>
        <a:fillRef idx="1">
          <a:schemeClr val="accent5">
            <a:alpha val="50000"/>
            <a:hueOff val="3990000"/>
            <a:satOff val="10980"/>
            <a:lumOff val="6078"/>
            <a:alpha val="50196"/>
          </a:schemeClr>
        </a:fillRef>
        <a:effectRef idx="0">
          <a:scrgbClr r="0" g="0" b="0"/>
        </a:effectRef>
        <a:fontRef idx="minor">
          <a:schemeClr val="tx1"/>
        </a:fontRef>
      </dsp:style>
      <dsp:txBody>
        <a:bodyPr lIns="0" tIns="0" rIns="0" bIns="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dirty="0">
              <a:solidFill>
                <a:schemeClr val="tx1"/>
              </a:solidFill>
            </a:rPr>
            <a:t>Программисты</a:t>
          </a:r>
          <a:endParaRPr>
            <a:solidFill>
              <a:schemeClr val="tx1"/>
            </a:solidFill>
          </a:endParaRPr>
        </a:p>
      </dsp:txBody>
      <dsp:txXfrm>
        <a:off x="4863621" y="1921358"/>
        <a:ext cx="2975006" cy="2975006"/>
      </dsp:txXfrm>
    </dsp:sp>
    <dsp:sp modelId="{BB4F5E68-BA7F-400E-8645-4152A575096A}">
      <dsp:nvSpPr>
        <dsp:cNvPr id="5" name="Овал 4"/>
        <dsp:cNvSpPr/>
      </dsp:nvSpPr>
      <dsp:spPr bwMode="white">
        <a:xfrm>
          <a:off x="2716658" y="1921358"/>
          <a:ext cx="2975006" cy="2975006"/>
        </a:xfrm>
        <a:prstGeom prst="ellipse">
          <a:avLst/>
        </a:prstGeom>
      </dsp:spPr>
      <dsp:style>
        <a:lnRef idx="2">
          <a:schemeClr val="lt1"/>
        </a:lnRef>
        <a:fillRef idx="1">
          <a:schemeClr val="accent5">
            <a:alpha val="50000"/>
            <a:hueOff val="7980000"/>
            <a:satOff val="21961"/>
            <a:lumOff val="12157"/>
            <a:alpha val="50196"/>
          </a:schemeClr>
        </a:fillRef>
        <a:effectRef idx="0">
          <a:scrgbClr r="0" g="0" b="0"/>
        </a:effectRef>
        <a:fontRef idx="minor">
          <a:schemeClr val="tx1"/>
        </a:fontRef>
      </dsp:style>
      <dsp:txBody>
        <a:bodyPr lIns="0" tIns="0" rIns="0" bIns="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dirty="0">
              <a:solidFill>
                <a:schemeClr val="tx1"/>
              </a:solidFill>
            </a:rPr>
            <a:t>Сборщики</a:t>
          </a:r>
          <a:endParaRPr>
            <a:solidFill>
              <a:schemeClr val="tx1"/>
            </a:solidFill>
          </a:endParaRPr>
        </a:p>
      </dsp:txBody>
      <dsp:txXfrm>
        <a:off x="2716658" y="1921358"/>
        <a:ext cx="2975006" cy="29750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EB60BE-A757-46FC-9765-DDB266CEB0B8}">
      <dsp:nvSpPr>
        <dsp:cNvPr id="0" name=""/>
        <dsp:cNvSpPr/>
      </dsp:nvSpPr>
      <dsp:spPr>
        <a:xfrm>
          <a:off x="0" y="734886"/>
          <a:ext cx="12103593" cy="1078784"/>
        </a:xfrm>
        <a:prstGeom prst="notchedRightArrow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C21F37-D469-47CA-81C4-1FF863F357E3}">
      <dsp:nvSpPr>
        <dsp:cNvPr id="0" name=""/>
        <dsp:cNvSpPr/>
      </dsp:nvSpPr>
      <dsp:spPr>
        <a:xfrm>
          <a:off x="4787" y="0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Распределение задач</a:t>
          </a:r>
        </a:p>
      </dsp:txBody>
      <dsp:txXfrm>
        <a:off x="4787" y="0"/>
        <a:ext cx="2093011" cy="1019423"/>
      </dsp:txXfrm>
    </dsp:sp>
    <dsp:sp modelId="{9E61F03A-CBE7-419F-9323-BDA7179FB6C3}">
      <dsp:nvSpPr>
        <dsp:cNvPr id="0" name=""/>
        <dsp:cNvSpPr/>
      </dsp:nvSpPr>
      <dsp:spPr>
        <a:xfrm>
          <a:off x="923864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5546B1-DBA4-4BD7-82DA-DBF601E2383A}">
      <dsp:nvSpPr>
        <dsp:cNvPr id="0" name=""/>
        <dsp:cNvSpPr/>
      </dsp:nvSpPr>
      <dsp:spPr>
        <a:xfrm>
          <a:off x="2202449" y="1529134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/>
            <a:t>Разработка 3</a:t>
          </a:r>
          <a:r>
            <a:rPr lang="en-US" sz="1400" kern="1200"/>
            <a:t>D-</a:t>
          </a:r>
          <a:r>
            <a:rPr lang="ru-RU" sz="1400" kern="1200"/>
            <a:t>прототипа</a:t>
          </a:r>
        </a:p>
      </dsp:txBody>
      <dsp:txXfrm>
        <a:off x="2202449" y="1529134"/>
        <a:ext cx="2093011" cy="1019423"/>
      </dsp:txXfrm>
    </dsp:sp>
    <dsp:sp modelId="{47F7B53F-E974-412D-97B7-75AE5F8D883F}">
      <dsp:nvSpPr>
        <dsp:cNvPr id="0" name=""/>
        <dsp:cNvSpPr/>
      </dsp:nvSpPr>
      <dsp:spPr>
        <a:xfrm>
          <a:off x="3121526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BAB66E-3879-4CBD-AAAB-30E90C395200}">
      <dsp:nvSpPr>
        <dsp:cNvPr id="0" name=""/>
        <dsp:cNvSpPr/>
      </dsp:nvSpPr>
      <dsp:spPr>
        <a:xfrm>
          <a:off x="4400111" y="0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Начало создания ПО</a:t>
          </a:r>
        </a:p>
      </dsp:txBody>
      <dsp:txXfrm>
        <a:off x="4400111" y="0"/>
        <a:ext cx="2093011" cy="1019423"/>
      </dsp:txXfrm>
    </dsp:sp>
    <dsp:sp modelId="{AB8F2898-98C7-423B-9581-B191F4983056}">
      <dsp:nvSpPr>
        <dsp:cNvPr id="0" name=""/>
        <dsp:cNvSpPr/>
      </dsp:nvSpPr>
      <dsp:spPr>
        <a:xfrm>
          <a:off x="5319188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A78A5A-5CEB-40ED-93F3-87BC6CD84CA6}">
      <dsp:nvSpPr>
        <dsp:cNvPr id="0" name=""/>
        <dsp:cNvSpPr/>
      </dsp:nvSpPr>
      <dsp:spPr>
        <a:xfrm>
          <a:off x="6597773" y="1529134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/>
            <a:t>Создание 3</a:t>
          </a:r>
          <a:r>
            <a:rPr lang="en-US" sz="1400" kern="1200"/>
            <a:t>D-</a:t>
          </a:r>
          <a:r>
            <a:rPr lang="ru-RU" sz="1400" kern="1200"/>
            <a:t>модели </a:t>
          </a:r>
        </a:p>
      </dsp:txBody>
      <dsp:txXfrm>
        <a:off x="6597773" y="1529134"/>
        <a:ext cx="2093011" cy="1019423"/>
      </dsp:txXfrm>
    </dsp:sp>
    <dsp:sp modelId="{A513756C-B8FF-4ECB-9F84-B884D1D466AF}">
      <dsp:nvSpPr>
        <dsp:cNvPr id="0" name=""/>
        <dsp:cNvSpPr/>
      </dsp:nvSpPr>
      <dsp:spPr>
        <a:xfrm>
          <a:off x="7516850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D0AA0F-10E8-42B1-878C-FD0E52CD7680}">
      <dsp:nvSpPr>
        <dsp:cNvPr id="0" name=""/>
        <dsp:cNvSpPr/>
      </dsp:nvSpPr>
      <dsp:spPr>
        <a:xfrm>
          <a:off x="8795435" y="0"/>
          <a:ext cx="2093011" cy="1019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Подготовка презентации и документации к 1 аттестации</a:t>
          </a:r>
        </a:p>
      </dsp:txBody>
      <dsp:txXfrm>
        <a:off x="8795435" y="0"/>
        <a:ext cx="2093011" cy="1019423"/>
      </dsp:txXfrm>
    </dsp:sp>
    <dsp:sp modelId="{286F065F-F5A8-4E5D-B087-57E9723AB703}">
      <dsp:nvSpPr>
        <dsp:cNvPr id="0" name=""/>
        <dsp:cNvSpPr/>
      </dsp:nvSpPr>
      <dsp:spPr>
        <a:xfrm>
          <a:off x="9714513" y="1146851"/>
          <a:ext cx="254855" cy="254855"/>
        </a:xfrm>
        <a:prstGeom prst="ellipse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CA3B43-B3C7-4851-A4B4-89915F325B48}">
      <dsp:nvSpPr>
        <dsp:cNvPr id="0" name=""/>
        <dsp:cNvSpPr/>
      </dsp:nvSpPr>
      <dsp:spPr>
        <a:xfrm>
          <a:off x="0" y="1020405"/>
          <a:ext cx="11902167" cy="1360541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A1467E-88C3-4598-B673-4E301E18BEE3}">
      <dsp:nvSpPr>
        <dsp:cNvPr id="0" name=""/>
        <dsp:cNvSpPr/>
      </dsp:nvSpPr>
      <dsp:spPr>
        <a:xfrm>
          <a:off x="915" y="0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/>
            <a:t>Изготовление составляющих 3</a:t>
          </a:r>
          <a:r>
            <a:rPr lang="en-US" sz="1300" kern="1200"/>
            <a:t>D</a:t>
          </a:r>
          <a:r>
            <a:rPr lang="ru-RU" sz="1300" kern="1200"/>
            <a:t>-модели</a:t>
          </a:r>
        </a:p>
      </dsp:txBody>
      <dsp:txXfrm>
        <a:off x="915" y="0"/>
        <a:ext cx="1467139" cy="1360541"/>
      </dsp:txXfrm>
    </dsp:sp>
    <dsp:sp modelId="{15184484-D22B-48B5-8D02-59480AD9867E}">
      <dsp:nvSpPr>
        <dsp:cNvPr id="0" name=""/>
        <dsp:cNvSpPr/>
      </dsp:nvSpPr>
      <dsp:spPr>
        <a:xfrm>
          <a:off x="564417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5F2BCB-6668-4A2A-89E3-F1AE44525AF0}">
      <dsp:nvSpPr>
        <dsp:cNvPr id="0" name=""/>
        <dsp:cNvSpPr/>
      </dsp:nvSpPr>
      <dsp:spPr>
        <a:xfrm>
          <a:off x="1541411" y="2040811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Сборка мини-установки на принтере</a:t>
          </a:r>
        </a:p>
      </dsp:txBody>
      <dsp:txXfrm>
        <a:off x="1541411" y="2040811"/>
        <a:ext cx="1467139" cy="1360541"/>
      </dsp:txXfrm>
    </dsp:sp>
    <dsp:sp modelId="{F0250D5E-805E-4A98-80AB-351B7E16C817}">
      <dsp:nvSpPr>
        <dsp:cNvPr id="0" name=""/>
        <dsp:cNvSpPr/>
      </dsp:nvSpPr>
      <dsp:spPr>
        <a:xfrm>
          <a:off x="2104914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A1AAD6-CD73-43A6-B090-678A23564BF7}">
      <dsp:nvSpPr>
        <dsp:cNvPr id="0" name=""/>
        <dsp:cNvSpPr/>
      </dsp:nvSpPr>
      <dsp:spPr>
        <a:xfrm>
          <a:off x="3081908" y="0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/>
            <a:t>Завершение создания ПО</a:t>
          </a:r>
        </a:p>
      </dsp:txBody>
      <dsp:txXfrm>
        <a:off x="3081908" y="0"/>
        <a:ext cx="1467139" cy="1360541"/>
      </dsp:txXfrm>
    </dsp:sp>
    <dsp:sp modelId="{2899F152-BD5A-4308-8AFC-60025E9B7599}">
      <dsp:nvSpPr>
        <dsp:cNvPr id="0" name=""/>
        <dsp:cNvSpPr/>
      </dsp:nvSpPr>
      <dsp:spPr>
        <a:xfrm>
          <a:off x="3645410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895E34-C627-4069-9922-C86994EC95C4}">
      <dsp:nvSpPr>
        <dsp:cNvPr id="0" name=""/>
        <dsp:cNvSpPr/>
      </dsp:nvSpPr>
      <dsp:spPr>
        <a:xfrm>
          <a:off x="4622405" y="2040811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Подготовка презентации и документации ко 2 аттестации</a:t>
          </a:r>
        </a:p>
      </dsp:txBody>
      <dsp:txXfrm>
        <a:off x="4622405" y="2040811"/>
        <a:ext cx="1467139" cy="1360541"/>
      </dsp:txXfrm>
    </dsp:sp>
    <dsp:sp modelId="{75A4C751-F324-4C19-80D3-2F5D56A5CC8A}">
      <dsp:nvSpPr>
        <dsp:cNvPr id="0" name=""/>
        <dsp:cNvSpPr/>
      </dsp:nvSpPr>
      <dsp:spPr>
        <a:xfrm>
          <a:off x="5185907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46A702-1F01-498E-82A1-C0BFC6E97E80}">
      <dsp:nvSpPr>
        <dsp:cNvPr id="0" name=""/>
        <dsp:cNvSpPr/>
      </dsp:nvSpPr>
      <dsp:spPr>
        <a:xfrm>
          <a:off x="6162901" y="0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Тестирование и отладка мини-установки и ПО</a:t>
          </a:r>
        </a:p>
      </dsp:txBody>
      <dsp:txXfrm>
        <a:off x="6162901" y="0"/>
        <a:ext cx="1467139" cy="1360541"/>
      </dsp:txXfrm>
    </dsp:sp>
    <dsp:sp modelId="{FFAAA4D0-DFE9-4031-81BD-3C75C8F69AA1}">
      <dsp:nvSpPr>
        <dsp:cNvPr id="0" name=""/>
        <dsp:cNvSpPr/>
      </dsp:nvSpPr>
      <dsp:spPr>
        <a:xfrm>
          <a:off x="6726404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A01CFB-38D6-4353-B82C-F8F316497DBF}">
      <dsp:nvSpPr>
        <dsp:cNvPr id="0" name=""/>
        <dsp:cNvSpPr/>
      </dsp:nvSpPr>
      <dsp:spPr>
        <a:xfrm>
          <a:off x="9283302" y="494964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Создание интерфейса для пользователей</a:t>
          </a:r>
        </a:p>
      </dsp:txBody>
      <dsp:txXfrm>
        <a:off x="9283302" y="494964"/>
        <a:ext cx="1467139" cy="1360541"/>
      </dsp:txXfrm>
    </dsp:sp>
    <dsp:sp modelId="{CDFA83EE-9DCD-46AE-8FE8-E077906329F6}">
      <dsp:nvSpPr>
        <dsp:cNvPr id="0" name=""/>
        <dsp:cNvSpPr/>
      </dsp:nvSpPr>
      <dsp:spPr>
        <a:xfrm>
          <a:off x="8266900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66C0C4-C0B9-416B-83F7-3D07C52E70AA}">
      <dsp:nvSpPr>
        <dsp:cNvPr id="0" name=""/>
        <dsp:cNvSpPr/>
      </dsp:nvSpPr>
      <dsp:spPr>
        <a:xfrm>
          <a:off x="7739739" y="1515370"/>
          <a:ext cx="1467139" cy="1360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kern="1200" dirty="0"/>
            <a:t>Подготовка к итоговой аттестации</a:t>
          </a:r>
        </a:p>
      </dsp:txBody>
      <dsp:txXfrm>
        <a:off x="7739739" y="1515370"/>
        <a:ext cx="1467139" cy="1360541"/>
      </dsp:txXfrm>
    </dsp:sp>
    <dsp:sp modelId="{264F7219-B6CF-4C81-8E12-53B95670C23A}">
      <dsp:nvSpPr>
        <dsp:cNvPr id="0" name=""/>
        <dsp:cNvSpPr/>
      </dsp:nvSpPr>
      <dsp:spPr>
        <a:xfrm>
          <a:off x="9807397" y="1530608"/>
          <a:ext cx="340135" cy="340135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52270E-F313-44F6-8BDE-4A6C0D687BA6}">
      <dsp:nvSpPr>
        <dsp:cNvPr id="0" name=""/>
        <dsp:cNvSpPr/>
      </dsp:nvSpPr>
      <dsp:spPr>
        <a:xfrm>
          <a:off x="0" y="7928"/>
          <a:ext cx="10367917" cy="14297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/>
            <a:t>Создание программного обеспечения, которое расширит возможности 3D-принтеров с </a:t>
          </a:r>
          <a:r>
            <a:rPr lang="ru-RU" sz="2600" kern="1200" dirty="0" err="1"/>
            <a:t>многоматериальной</a:t>
          </a:r>
          <a:r>
            <a:rPr lang="ru-RU" sz="2600" kern="1200" dirty="0"/>
            <a:t> печатью.</a:t>
          </a:r>
        </a:p>
      </dsp:txBody>
      <dsp:txXfrm>
        <a:off x="69794" y="77722"/>
        <a:ext cx="10228329" cy="1290152"/>
      </dsp:txXfrm>
    </dsp:sp>
    <dsp:sp modelId="{BB2925CB-85BA-42ED-82F4-E278BF835556}">
      <dsp:nvSpPr>
        <dsp:cNvPr id="0" name=""/>
        <dsp:cNvSpPr/>
      </dsp:nvSpPr>
      <dsp:spPr>
        <a:xfrm>
          <a:off x="0" y="1512548"/>
          <a:ext cx="10367917" cy="1429740"/>
        </a:xfrm>
        <a:prstGeom prst="roundRect">
          <a:avLst/>
        </a:prstGeom>
        <a:solidFill>
          <a:schemeClr val="accent5">
            <a:hueOff val="4006084"/>
            <a:satOff val="11090"/>
            <a:lumOff val="607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/>
            <a:t>Создание мини установки, обеспечивающей </a:t>
          </a:r>
          <a:r>
            <a:rPr lang="ru-RU" sz="2600" kern="1200" dirty="0" err="1"/>
            <a:t>многоматериальную</a:t>
          </a:r>
          <a:r>
            <a:rPr lang="ru-RU" sz="2600" kern="1200" dirty="0"/>
            <a:t> печать.</a:t>
          </a:r>
        </a:p>
      </dsp:txBody>
      <dsp:txXfrm>
        <a:off x="69794" y="1582342"/>
        <a:ext cx="10228329" cy="1290152"/>
      </dsp:txXfrm>
    </dsp:sp>
    <dsp:sp modelId="{470B9480-FCD6-4DD9-8D28-F142288BB0F1}">
      <dsp:nvSpPr>
        <dsp:cNvPr id="0" name=""/>
        <dsp:cNvSpPr/>
      </dsp:nvSpPr>
      <dsp:spPr>
        <a:xfrm>
          <a:off x="0" y="3017168"/>
          <a:ext cx="10367917" cy="1429740"/>
        </a:xfrm>
        <a:prstGeom prst="roundRect">
          <a:avLst/>
        </a:prstGeom>
        <a:solidFill>
          <a:schemeClr val="accent5">
            <a:hueOff val="8012167"/>
            <a:satOff val="22180"/>
            <a:lumOff val="1215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800" kern="1200" dirty="0"/>
            <a:t>Создание интуитивно понятного интерфейса для пользователей</a:t>
          </a:r>
        </a:p>
      </dsp:txBody>
      <dsp:txXfrm>
        <a:off x="69794" y="3086962"/>
        <a:ext cx="10228329" cy="1290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type="homePlate" r:blip="" rot="180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type="notchedRightArrow" r:blip="" rot="180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HorzCh" val="ctr"/>
                  <dgm:param type="txAnchorVertCh" val="b"/>
                  <dgm:param type="txAnchorVert" val="b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HorzCh" val="ctr"/>
                  <dgm:param type="txAnchorVertCh" val="t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type="notchedRightArrow" r:blip="" rot="180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HorzCh" val="ctr"/>
                  <dgm:param type="txAnchorVertCh" val="b"/>
                  <dgm:param type="txAnchorVert" val="b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HorzCh" val="ctr"/>
                  <dgm:param type="txAnchorVertCh" val="t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9DC91-30C7-46AB-ADDB-A80A0533D77A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6BEC5-E5BF-4073-B59F-AF429BC8313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39528" y="2001837"/>
            <a:ext cx="10087276" cy="1508125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39528" y="4129238"/>
            <a:ext cx="10087276" cy="11285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0" y="-100001"/>
            <a:ext cx="3006013" cy="212597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778" y="5438319"/>
            <a:ext cx="2860213" cy="1608870"/>
          </a:xfrm>
          <a:prstGeom prst="rect">
            <a:avLst/>
          </a:prstGeom>
        </p:spPr>
      </p:pic>
      <p:cxnSp>
        <p:nvCxnSpPr>
          <p:cNvPr id="12" name="Прямая соединительная линия 11"/>
          <p:cNvCxnSpPr/>
          <p:nvPr/>
        </p:nvCxnSpPr>
        <p:spPr>
          <a:xfrm>
            <a:off x="4555671" y="1224644"/>
            <a:ext cx="774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/>
          <p:cNvCxnSpPr/>
          <p:nvPr/>
        </p:nvCxnSpPr>
        <p:spPr>
          <a:xfrm>
            <a:off x="-114300" y="6237515"/>
            <a:ext cx="972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0" y="-100001"/>
            <a:ext cx="3006013" cy="2125974"/>
          </a:xfrm>
          <a:prstGeom prst="rect">
            <a:avLst/>
          </a:prstGeom>
        </p:spPr>
      </p:pic>
      <p:cxnSp>
        <p:nvCxnSpPr>
          <p:cNvPr id="9" name="Прямая соединительная линия 8"/>
          <p:cNvCxnSpPr/>
          <p:nvPr userDrawn="1"/>
        </p:nvCxnSpPr>
        <p:spPr>
          <a:xfrm>
            <a:off x="4555671" y="1224644"/>
            <a:ext cx="7740000" cy="0"/>
          </a:xfrm>
          <a:prstGeom prst="line">
            <a:avLst/>
          </a:prstGeom>
          <a:ln w="5715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959430"/>
            <a:ext cx="10281557" cy="364943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D3C23-8038-4008-B24E-40A94D79456D}" type="datetime1">
              <a:rPr lang="ru-RU" smtClean="0"/>
            </a:fld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080171" y="5698671"/>
            <a:ext cx="1787979" cy="1047296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8779" y="1286227"/>
            <a:ext cx="10087276" cy="215961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58779" y="4165953"/>
            <a:ext cx="10087276" cy="144557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9993084" y="5390016"/>
            <a:ext cx="1828800" cy="1331459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252357" cy="410981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3543300" cy="410981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ADD92-CC98-4900-BE8A-2068547BBC1A}" type="datetime1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992085"/>
            <a:ext cx="4205741" cy="5129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702379"/>
            <a:ext cx="4205741" cy="321672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372100" y="1992085"/>
            <a:ext cx="4327071" cy="5129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5372100" y="2702379"/>
            <a:ext cx="4327071" cy="321672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38898-160C-4747-9301-0B5702FA49D8}" type="datetime1">
              <a:rPr lang="ru-RU" smtClean="0"/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8859383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BB16F-DABE-4712-B47F-7722E1CB50FE}" type="datetime1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EA22-9938-4273-8C60-D80B349E4BA9}" type="datetime1">
              <a:rPr lang="ru-RU" smtClean="0"/>
            </a:fld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52672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66859" y="1281339"/>
            <a:ext cx="4898069" cy="45876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790B-F35A-4C90-BC4A-BA7F77964CA4}" type="datetime1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52672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1273629"/>
            <a:ext cx="5823902" cy="411208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32831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EF080-AA0F-44FA-BA62-A56D8619F7E7}" type="datetime1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 title="0"/>
          <p:cNvSpPr>
            <a:spLocks noGrp="1" noChangeAspect="1"/>
          </p:cNvSpPr>
          <p:nvPr>
            <p:ph type="sldNum" sz="quarter" idx="4"/>
          </p:nvPr>
        </p:nvSpPr>
        <p:spPr>
          <a:xfrm>
            <a:off x="10076358" y="5731329"/>
            <a:ext cx="1787978" cy="107189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>
            <a:lvl1pPr algn="l">
              <a:defRPr sz="9600" b="0" i="0" baseline="0">
                <a:solidFill>
                  <a:schemeClr val="bg2">
                    <a:lumMod val="90000"/>
                  </a:schemeClr>
                </a:solidFill>
                <a:latin typeface="Gilroy Medium" panose="00000600000000000000" pitchFamily="2" charset="-52"/>
              </a:defRPr>
            </a:lvl1pPr>
          </a:lstStyle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959429"/>
            <a:ext cx="10281557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B8CDF-4973-4195-91CA-18BA11F1D400}" type="datetime1">
              <a:rPr lang="ru-RU" smtClean="0"/>
            </a:fld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768" y="200819"/>
            <a:ext cx="1489158" cy="105319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55171"/>
            <a:ext cx="8877300" cy="1135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  <a:endParaRPr lang="ru-RU" dirty="0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-57750" y="6286500"/>
            <a:ext cx="9612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10260531" y="1094014"/>
            <a:ext cx="1980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 userDrawn="1"/>
        </p:nvCxnSpPr>
        <p:spPr>
          <a:xfrm>
            <a:off x="-57750" y="6286500"/>
            <a:ext cx="9612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 userDrawn="1"/>
        </p:nvCxnSpPr>
        <p:spPr>
          <a:xfrm>
            <a:off x="10260531" y="1094014"/>
            <a:ext cx="1980000" cy="0"/>
          </a:xfrm>
          <a:prstGeom prst="line">
            <a:avLst/>
          </a:prstGeom>
          <a:ln w="38100" cap="rnd">
            <a:round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Gilroy Bold" panose="00000800000000000000" pitchFamily="2" charset="-5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Gilroy Medium" panose="00000600000000000000" pitchFamily="2" charset="-5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diagramColors" Target="../diagrams/colors4.xml"/><Relationship Id="rId8" Type="http://schemas.openxmlformats.org/officeDocument/2006/relationships/diagramQuickStyle" Target="../diagrams/quickStyle4.xml"/><Relationship Id="rId7" Type="http://schemas.openxmlformats.org/officeDocument/2006/relationships/diagramLayout" Target="../diagrams/layout4.xml"/><Relationship Id="rId6" Type="http://schemas.openxmlformats.org/officeDocument/2006/relationships/diagramData" Target="../diagrams/data4.xml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2" Type="http://schemas.openxmlformats.org/officeDocument/2006/relationships/notesSlide" Target="../notesSlides/notesSlide7.xml"/><Relationship Id="rId11" Type="http://schemas.openxmlformats.org/officeDocument/2006/relationships/slideLayout" Target="../slideLayouts/slideLayout2.xml"/><Relationship Id="rId10" Type="http://schemas.microsoft.com/office/2007/relationships/diagramDrawing" Target="../diagrams/drawing4.xml"/><Relationship Id="rId1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5.xml"/><Relationship Id="rId4" Type="http://schemas.openxmlformats.org/officeDocument/2006/relationships/diagramColors" Target="../diagrams/colors5.xml"/><Relationship Id="rId3" Type="http://schemas.openxmlformats.org/officeDocument/2006/relationships/diagramQuickStyle" Target="../diagrams/quickStyle5.xml"/><Relationship Id="rId2" Type="http://schemas.openxmlformats.org/officeDocument/2006/relationships/diagramLayout" Target="../diagrams/layout5.xml"/><Relationship Id="rId1" Type="http://schemas.openxmlformats.org/officeDocument/2006/relationships/diagramData" Target="../diagrams/data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1597980"/>
            <a:ext cx="11061576" cy="1207363"/>
          </a:xfrm>
        </p:spPr>
        <p:txBody>
          <a:bodyPr>
            <a:noAutofit/>
          </a:bodyPr>
          <a:lstStyle/>
          <a:p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Разработка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программного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обеспечения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для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3D-принтера с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системой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многоматериальной</a:t>
            </a:r>
            <a:r>
              <a:rPr lang="en-US" sz="2800" b="1" kern="0" spc="-61" dirty="0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 </a:t>
            </a:r>
            <a:r>
              <a:rPr lang="en-US" sz="2800" b="1" kern="0" spc="-61" dirty="0" err="1">
                <a:latin typeface="+mn-lt"/>
                <a:ea typeface="Montserrat Bold" pitchFamily="34" charset="-122"/>
                <a:cs typeface="Times New Roman" panose="02020603050405020304" pitchFamily="18" charset="0"/>
              </a:rPr>
              <a:t>печати</a:t>
            </a:r>
            <a:endParaRPr lang="ru-RU" sz="2800" dirty="0">
              <a:latin typeface="+mn-lt"/>
            </a:endParaRPr>
          </a:p>
        </p:txBody>
      </p:sp>
      <p:sp>
        <p:nvSpPr>
          <p:cNvPr id="5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822637" y="3318678"/>
            <a:ext cx="3716082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Руководитель проекта: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Стрижеус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lang="ru-RU" sz="1200" dirty="0">
                <a:latin typeface="+mn-lt"/>
                <a:cs typeface="Times New Roman" panose="02020603050405020304" pitchFamily="18" charset="0"/>
              </a:rPr>
              <a:t>Валерий </a:t>
            </a:r>
            <a:endParaRPr lang="ru-RU" sz="12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sz="1200" dirty="0">
                <a:latin typeface="+mn-lt"/>
                <a:cs typeface="Times New Roman" panose="02020603050405020304" pitchFamily="18" charset="0"/>
              </a:rPr>
              <a:t>Александрович</a:t>
            </a:r>
            <a:endParaRPr lang="ru-RU" sz="1200" dirty="0"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231-327</a:t>
            </a:r>
            <a:r>
              <a:rPr lang="ru-RU" altLang="ru-RU" sz="12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Артамонов Денис Артурович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221-223 Бережная Александра Максимовна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231-721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Глазнев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Павел Андреевич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221-323 Захаров Андрей Сергеевич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221-327 Лазарев Артём Романович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231-223 Лукашов Алексей Олегович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231-323 Ооржак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Дандар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Шораанович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231-327 Потанин Юрий Алексеевич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221-223 Рогозина Алена Андреевна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211-722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Трондин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Георгий Андреевич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231-325 Шамов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Гаджикурбан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  <a:t>Саидович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Times New Roman" panose="02020603050405020304" pitchFamily="18" charset="0"/>
              </a:rPr>
            </a:b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45738" y="3180178"/>
            <a:ext cx="38085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231-324 Шарафутдинов Никита Борисович 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</a:t>
            </a:r>
            <a:r>
              <a:rPr lang="ru-RU" altLang="ru-RU" sz="1200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Аплеухин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Артем Вадимович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241-351 Ищук Станислав Евгеньевич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Митяев Сергей Витальевич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241-336 Моисеев Никита Павлович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241-327 Саушкин Владимир Сергеевич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Тарасов Сергей Павлович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Терентьев Максим Сергеевич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241-336 Ткаченко Константин Михайлович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Федосенко Дмитрий Сергеевич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Шахмин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Никита Эдуардович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241-291 Яковлев Кирилл Александрович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241-351 Яруллин Арслан </a:t>
            </a:r>
            <a:r>
              <a:rPr kumimoji="0" lang="ru-RU" altLang="ru-RU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Фердинандович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sz="1200" dirty="0">
                <a:cs typeface="Times New Roman" panose="02020603050405020304" pitchFamily="18" charset="0"/>
              </a:rPr>
              <a:t>241-291 </a:t>
            </a:r>
            <a:r>
              <a:rPr lang="ru-RU" altLang="ru-RU" sz="1200" dirty="0" err="1">
                <a:cs typeface="Times New Roman" panose="02020603050405020304" pitchFamily="18" charset="0"/>
              </a:rPr>
              <a:t>Батаков</a:t>
            </a:r>
            <a:r>
              <a:rPr lang="ru-RU" altLang="ru-RU" sz="1200" dirty="0">
                <a:cs typeface="Times New Roman" panose="02020603050405020304" pitchFamily="18" charset="0"/>
              </a:rPr>
              <a:t> Александр Анатольевич</a:t>
            </a:r>
            <a:r>
              <a:rPr kumimoji="0" lang="ru-RU" altLang="ru-RU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sz="1200" dirty="0">
                <a:cs typeface="Times New Roman" panose="02020603050405020304" pitchFamily="18" charset="0"/>
              </a:rPr>
              <a:t>241-326 Набиуллин Артур </a:t>
            </a:r>
            <a:r>
              <a:rPr lang="ru-RU" altLang="ru-RU" sz="1200" dirty="0" err="1">
                <a:cs typeface="Times New Roman" panose="02020603050405020304" pitchFamily="18" charset="0"/>
              </a:rPr>
              <a:t>Фанилевич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8780025" y="5716312"/>
            <a:ext cx="27076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0" i="0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Заказчик: ООО Синкам</a:t>
            </a:r>
            <a:endParaRPr lang="ru-RU" sz="16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4803744" y="1152448"/>
            <a:ext cx="2584512" cy="49080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Фрагменты кодов</a:t>
            </a:r>
            <a:endParaRPr lang="ru-RU" sz="240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2814221" y="16931"/>
            <a:ext cx="7357739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Готово на данный момент</a:t>
            </a:r>
            <a:endParaRPr lang="ru-RU" b="1" dirty="0">
              <a:latin typeface="+mn-lt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57" y="1999650"/>
            <a:ext cx="5176802" cy="227938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60186"/>
            <a:ext cx="5551750" cy="345392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BE76D-E181-4177-862E-40D97C82BFEB}" type="slidenum">
              <a:rPr lang="ru-RU" smtClean="0"/>
            </a:fld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3602854" y="488272"/>
            <a:ext cx="4986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Отзыв заказчика</a:t>
            </a:r>
            <a:endParaRPr lang="ru-RU" sz="3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12559" y="1535837"/>
            <a:ext cx="108573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  Проект достигнул поставленных целей и задач, была подготовлена 3д модель, собран прототип и написан программный код. Решение, реализованное в проекте, позволит разнообразить вариативность выполнения изделий как с дизайнерской стороны, так и в сочетании свойств различных материалов.</a:t>
            </a:r>
            <a:endParaRPr lang="ru-RU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763480" y="4669654"/>
            <a:ext cx="8149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  - Шипилов Павел Алексеевич, менеджер по проектам ООО СИНКАМ</a:t>
            </a:r>
            <a:endParaRPr lang="ru-RU" sz="2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485640" y="282120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Диаграмма </a:t>
            </a:r>
            <a:r>
              <a:rPr lang="ru-RU" b="1" dirty="0" err="1">
                <a:latin typeface="+mn-lt"/>
              </a:rPr>
              <a:t>Ганта</a:t>
            </a:r>
            <a:endParaRPr lang="ru-RU" b="1" dirty="0">
              <a:latin typeface="+mn-lt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7266"/>
            <a:ext cx="12192000" cy="48028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>
                <a:latin typeface="+mn-lt"/>
              </a:rPr>
              <a:t>Спасибо за внимание </a:t>
            </a:r>
            <a:endParaRPr lang="ru-RU" b="1" dirty="0"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4"/>
          <p:cNvGraphicFramePr>
            <a:graphicFrameLocks noGrp="1"/>
          </p:cNvGraphicFramePr>
          <p:nvPr>
            <p:ph idx="1"/>
          </p:nvPr>
        </p:nvGraphicFramePr>
        <p:xfrm>
          <a:off x="-318554" y="973136"/>
          <a:ext cx="11341700" cy="5107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300491" y="22512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  <a:cs typeface="Times New Roman" panose="02020603050405020304" pitchFamily="18" charset="0"/>
              </a:rPr>
              <a:t>Актуальность</a:t>
            </a:r>
            <a:endParaRPr lang="ru-RU" b="1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544945" y="1229049"/>
            <a:ext cx="6844146" cy="473764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Одним из наиболее перспективных направлений 3</a:t>
            </a:r>
            <a:r>
              <a:rPr lang="en-US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D-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печати является </a:t>
            </a:r>
            <a:r>
              <a:rPr lang="ru-RU" sz="1800" dirty="0" err="1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многоматериальная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позволяющая создавать модели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из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различных цветов и материалов, придавая им уникальные свойства и расширяя их функциональные возможности. Так как большинство существующих решений ограничены в плане выбора материалов, сложности конструкций и гибкости управления процессом печати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существует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потребности в разработке стабильного и удобного программного обеспечения,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позволявшего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бы пользователям 3D-принтеров работать с </a:t>
            </a:r>
            <a:r>
              <a:rPr lang="ru-RU" sz="1800" dirty="0" err="1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многоматериальными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моделями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более эффективно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Наш 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проект направлен на преодоление этих ограничений и создание ПО, </a:t>
            </a:r>
            <a:r>
              <a:rPr lang="ru-RU" sz="18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поддерживающего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многоматериальную</a:t>
            </a:r>
            <a:r>
              <a:rPr lang="ru-RU" sz="18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печать, в том числе с изменением цвета и подачей различных материалов.</a:t>
            </a:r>
            <a:endParaRPr lang="ru-RU" sz="1800" dirty="0"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ru-RU" sz="12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208014" y="93532"/>
            <a:ext cx="5605139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Проблематика</a:t>
            </a:r>
            <a:endParaRPr lang="ru-RU" b="1" dirty="0">
              <a:latin typeface="+mn-lt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1"/>
          <a:srcRect r="37776"/>
          <a:stretch>
            <a:fillRect/>
          </a:stretch>
        </p:blipFill>
        <p:spPr>
          <a:xfrm>
            <a:off x="7684798" y="1334711"/>
            <a:ext cx="3828800" cy="41056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390618" y="1331651"/>
            <a:ext cx="4571999" cy="401105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6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Цель:</a:t>
            </a:r>
            <a:endParaRPr lang="ru-RU" sz="16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indent="450215">
              <a:spcAft>
                <a:spcPts val="800"/>
              </a:spcAft>
            </a:pPr>
            <a:r>
              <a:rPr lang="ru-RU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Создание системы быстрой смены материала во время </a:t>
            </a:r>
            <a:r>
              <a:rPr lang="en-US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3D </a:t>
            </a:r>
            <a:r>
              <a:rPr lang="ru-RU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печати </a:t>
            </a:r>
            <a:endParaRPr lang="ru-RU" sz="1600" dirty="0">
              <a:solidFill>
                <a:srgbClr val="000000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0215">
              <a:spcAft>
                <a:spcPts val="800"/>
              </a:spcAft>
            </a:pPr>
            <a:r>
              <a:rPr lang="ru-RU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Создание программного обеспечения для управления 3D-принтером с системой </a:t>
            </a:r>
            <a:r>
              <a:rPr lang="ru-RU" sz="1600" dirty="0" err="1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многоматериальной</a:t>
            </a:r>
            <a:r>
              <a:rPr lang="ru-RU" sz="1600" dirty="0">
                <a:solidFill>
                  <a:srgbClr val="00000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печати, обеспечивающего высокую точность, гибкость и удобство использования.</a:t>
            </a:r>
            <a:endParaRPr lang="ru-RU" sz="16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172504" y="68818"/>
            <a:ext cx="5516362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Цели и задачи</a:t>
            </a:r>
            <a:endParaRPr lang="ru-RU" b="1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42012" y="1139914"/>
            <a:ext cx="496261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ru-RU" altLang="ru-RU" sz="1600" dirty="0">
                <a:cs typeface="Times New Roman" panose="02020603050405020304" pitchFamily="18" charset="0"/>
              </a:rPr>
              <a:t>Задачи:</a:t>
            </a:r>
            <a:endParaRPr lang="ru-RU" altLang="ru-RU" sz="1600" dirty="0"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Исследовать существующие решения для </a:t>
            </a:r>
            <a:r>
              <a:rPr lang="ru-RU" sz="1600" dirty="0" err="1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многоматериальной</a:t>
            </a: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печати.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алгоритмы управления системой смены материала.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Реализовать поддержку различных материалов и их параметров (температура, скорость подачи и т.д.).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Обеспечить совместимость с популярными форматами 3D-моделей (STL, OBJ</a:t>
            </a:r>
            <a:r>
              <a:rPr lang="ru-RU" sz="1600" dirty="0">
                <a:solidFill>
                  <a:srgbClr val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dirty="0">
                <a:solidFill>
                  <a:srgbClr val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STP</a:t>
            </a: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Создать интуитивно понятный интерфейс для пользователей.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Протестировать ПО на реальном оборудовании и оптимизировать его работу.</a:t>
            </a:r>
            <a:endParaRPr lang="ru-RU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4"/>
          <p:cNvGraphicFramePr>
            <a:graphicFrameLocks noGrp="1"/>
          </p:cNvGraphicFramePr>
          <p:nvPr>
            <p:ph idx="1"/>
          </p:nvPr>
        </p:nvGraphicFramePr>
        <p:xfrm>
          <a:off x="818357" y="1122575"/>
          <a:ext cx="10555285" cy="49583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116168" y="196382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Структура работы в проекте</a:t>
            </a:r>
            <a:endParaRPr lang="ru-RU" b="1" dirty="0">
              <a:latin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1072243" y="1580499"/>
            <a:ext cx="10281557" cy="36011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dirty="0">
                <a:latin typeface="+mn-lt"/>
                <a:cs typeface="Times New Roman" panose="02020603050405020304" pitchFamily="18" charset="0"/>
              </a:rPr>
              <a:t>Коммуникацию с заказчиком осуществляет руководитель проекта. На данный момент заказчик доволен результатами проекта.</a:t>
            </a:r>
            <a:endParaRPr lang="ru-RU" dirty="0">
              <a:latin typeface="+mn-lt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2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2906698" y="186230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Взаимодействие с заказчиком</a:t>
            </a:r>
            <a:endParaRPr lang="ru-RU" b="1" dirty="0">
              <a:latin typeface="+mn-lt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3429000"/>
            <a:ext cx="9795029" cy="27599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209603" y="5576887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226293" y="0"/>
            <a:ext cx="8877300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Дорожная карта проекта</a:t>
            </a:r>
            <a:endParaRPr lang="ru-RU" b="1" dirty="0">
              <a:latin typeface="+mn-lt"/>
            </a:endParaRPr>
          </a:p>
        </p:txBody>
      </p:sp>
      <p:graphicFrame>
        <p:nvGraphicFramePr>
          <p:cNvPr id="11" name="Объект 10"/>
          <p:cNvGraphicFramePr>
            <a:graphicFrameLocks noGrp="1"/>
          </p:cNvGraphicFramePr>
          <p:nvPr>
            <p:ph idx="1"/>
          </p:nvPr>
        </p:nvGraphicFramePr>
        <p:xfrm>
          <a:off x="88407" y="1170964"/>
          <a:ext cx="12103593" cy="2548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13" name="Стрелка: вниз 12"/>
          <p:cNvSpPr/>
          <p:nvPr/>
        </p:nvSpPr>
        <p:spPr>
          <a:xfrm>
            <a:off x="5217605" y="3719522"/>
            <a:ext cx="668550" cy="813680"/>
          </a:xfrm>
          <a:prstGeom prst="downArrow">
            <a:avLst/>
          </a:prstGeom>
          <a:solidFill>
            <a:srgbClr val="40E838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4929643" y="3336005"/>
            <a:ext cx="1608222" cy="383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ighlight>
                  <a:srgbClr val="00FF00"/>
                </a:highlight>
              </a:rPr>
              <a:t>Мы здесь</a:t>
            </a:r>
            <a:endParaRPr lang="ru-RU" dirty="0">
              <a:highlight>
                <a:srgbClr val="00FF00"/>
              </a:highlight>
            </a:endParaRPr>
          </a:p>
        </p:txBody>
      </p:sp>
      <p:graphicFrame>
        <p:nvGraphicFramePr>
          <p:cNvPr id="16" name="Схема 15"/>
          <p:cNvGraphicFramePr/>
          <p:nvPr/>
        </p:nvGraphicFramePr>
        <p:xfrm>
          <a:off x="201426" y="3182324"/>
          <a:ext cx="11902167" cy="3401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2" name="Прямоугольник 1"/>
          <p:cNvSpPr/>
          <p:nvPr/>
        </p:nvSpPr>
        <p:spPr>
          <a:xfrm>
            <a:off x="230819" y="4533202"/>
            <a:ext cx="8895426" cy="6691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5376147" y="4697690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6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6"/>
            </a:schemeClr>
          </a:effectRef>
          <a:fontRef idx="minor">
            <a:schemeClr val="lt1"/>
          </a:fontRef>
        </p:style>
      </p:sp>
      <p:sp>
        <p:nvSpPr>
          <p:cNvPr id="12" name="Овал 11"/>
          <p:cNvSpPr/>
          <p:nvPr/>
        </p:nvSpPr>
        <p:spPr>
          <a:xfrm>
            <a:off x="3821925" y="4697689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6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6"/>
            </a:schemeClr>
          </a:effectRef>
          <a:fontRef idx="minor">
            <a:schemeClr val="lt1"/>
          </a:fontRef>
        </p:style>
      </p:sp>
      <p:sp>
        <p:nvSpPr>
          <p:cNvPr id="15" name="Овал 14"/>
          <p:cNvSpPr/>
          <p:nvPr/>
        </p:nvSpPr>
        <p:spPr>
          <a:xfrm>
            <a:off x="2197311" y="4697688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6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6"/>
            </a:schemeClr>
          </a:effectRef>
          <a:fontRef idx="minor">
            <a:schemeClr val="lt1"/>
          </a:fontRef>
        </p:style>
      </p:sp>
      <p:sp>
        <p:nvSpPr>
          <p:cNvPr id="17" name="Овал 16"/>
          <p:cNvSpPr/>
          <p:nvPr/>
        </p:nvSpPr>
        <p:spPr>
          <a:xfrm>
            <a:off x="703863" y="4712932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6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6"/>
            </a:schemeClr>
          </a:effectRef>
          <a:fontRef idx="minor">
            <a:schemeClr val="lt1"/>
          </a:fontRef>
        </p:style>
      </p:sp>
      <p:sp>
        <p:nvSpPr>
          <p:cNvPr id="18" name="Овал 17"/>
          <p:cNvSpPr/>
          <p:nvPr/>
        </p:nvSpPr>
        <p:spPr>
          <a:xfrm>
            <a:off x="6939987" y="4697688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6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6"/>
            </a:schemeClr>
          </a:effectRef>
          <a:fontRef idx="minor">
            <a:schemeClr val="lt1"/>
          </a:fontRef>
        </p:style>
      </p:sp>
      <p:sp>
        <p:nvSpPr>
          <p:cNvPr id="19" name="Овал 18"/>
          <p:cNvSpPr/>
          <p:nvPr/>
        </p:nvSpPr>
        <p:spPr>
          <a:xfrm>
            <a:off x="8554983" y="4697688"/>
            <a:ext cx="340135" cy="340135"/>
          </a:xfrm>
          <a:prstGeom prst="ellipse">
            <a:avLst/>
          </a:prstGeom>
          <a:solidFill>
            <a:schemeClr val="accent6">
              <a:lumMod val="75000"/>
              <a:alpha val="63333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alpha val="90000"/>
              <a:hueOff val="0"/>
              <a:satOff val="0"/>
              <a:lumOff val="0"/>
              <a:alphaOff val="-26666"/>
            </a:schemeClr>
          </a:fillRef>
          <a:effectRef idx="0">
            <a:schemeClr val="accent3">
              <a:alpha val="90000"/>
              <a:hueOff val="0"/>
              <a:satOff val="0"/>
              <a:lumOff val="0"/>
              <a:alphaOff val="-26666"/>
            </a:schemeClr>
          </a:effectRef>
          <a:fontRef idx="minor">
            <a:schemeClr val="lt1"/>
          </a:fontRef>
        </p:style>
      </p:sp>
      <p:sp>
        <p:nvSpPr>
          <p:cNvPr id="5" name="Прямоугольник 4"/>
          <p:cNvSpPr/>
          <p:nvPr/>
        </p:nvSpPr>
        <p:spPr>
          <a:xfrm>
            <a:off x="4678532" y="2992882"/>
            <a:ext cx="1608222" cy="15403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трелка: вниз 6"/>
          <p:cNvSpPr/>
          <p:nvPr/>
        </p:nvSpPr>
        <p:spPr>
          <a:xfrm>
            <a:off x="8501410" y="3835047"/>
            <a:ext cx="426128" cy="669113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8183512" y="3356948"/>
            <a:ext cx="1083076" cy="38351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8221763" y="3394817"/>
            <a:ext cx="1411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Мы здесь</a:t>
            </a:r>
            <a:endParaRPr lang="ru-RU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1298010" y="542004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34501" y="161942"/>
            <a:ext cx="10285256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Планируемый продуктовый результат</a:t>
            </a:r>
            <a:endParaRPr lang="ru-RU" b="1" dirty="0">
              <a:latin typeface="+mn-lt"/>
            </a:endParaRPr>
          </a:p>
        </p:txBody>
      </p:sp>
      <p:graphicFrame>
        <p:nvGraphicFramePr>
          <p:cNvPr id="7" name="Объект 6"/>
          <p:cNvGraphicFramePr>
            <a:graphicFrameLocks noGrp="1"/>
          </p:cNvGraphicFramePr>
          <p:nvPr>
            <p:ph idx="1"/>
          </p:nvPr>
        </p:nvGraphicFramePr>
        <p:xfrm>
          <a:off x="912041" y="1391923"/>
          <a:ext cx="10367917" cy="4454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741589" y="1737409"/>
            <a:ext cx="10281557" cy="3601111"/>
          </a:xfrm>
        </p:spPr>
        <p:txBody>
          <a:bodyPr>
            <a:noAutofit/>
          </a:bodyPr>
          <a:lstStyle/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Подготовлено программное обеспечение для </a:t>
            </a:r>
            <a:r>
              <a:rPr lang="en-US" sz="2400" dirty="0">
                <a:latin typeface="+mn-lt"/>
                <a:cs typeface="Times New Roman" panose="02020603050405020304" pitchFamily="18" charset="0"/>
              </a:rPr>
              <a:t>3D </a:t>
            </a:r>
            <a:r>
              <a:rPr lang="ru-RU" sz="2400" dirty="0">
                <a:latin typeface="+mn-lt"/>
                <a:cs typeface="Times New Roman" panose="02020603050405020304" pitchFamily="18" charset="0"/>
              </a:rPr>
              <a:t>принтера, уставлена прошивка </a:t>
            </a:r>
            <a:r>
              <a:rPr lang="en-US" sz="2400" dirty="0" err="1">
                <a:latin typeface="+mn-lt"/>
                <a:cs typeface="Times New Roman" panose="02020603050405020304" pitchFamily="18" charset="0"/>
              </a:rPr>
              <a:t>klipper</a:t>
            </a:r>
            <a:endParaRPr lang="en-US" sz="2400" dirty="0">
              <a:latin typeface="+mn-lt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Подготовлены электроника и механика для работы принтера в режиме </a:t>
            </a:r>
            <a:r>
              <a:rPr lang="ru-RU" sz="2400" dirty="0" err="1">
                <a:latin typeface="+mn-lt"/>
                <a:cs typeface="Times New Roman" panose="02020603050405020304" pitchFamily="18" charset="0"/>
              </a:rPr>
              <a:t>многоматериальной</a:t>
            </a:r>
            <a:r>
              <a:rPr lang="ru-RU" sz="2400" dirty="0">
                <a:latin typeface="+mn-lt"/>
                <a:cs typeface="Times New Roman" panose="02020603050405020304" pitchFamily="18" charset="0"/>
              </a:rPr>
              <a:t> печати</a:t>
            </a:r>
            <a:endParaRPr lang="ru-RU" sz="2400" dirty="0">
              <a:latin typeface="+mn-lt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Протестированы и подготовлены к дальнейшему использованию конфиги и макросы для смены пластика</a:t>
            </a:r>
            <a:endParaRPr lang="ru-RU" sz="2400" dirty="0">
              <a:latin typeface="+mn-lt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Разработана </a:t>
            </a:r>
            <a:r>
              <a:rPr lang="en-US" sz="2400" dirty="0">
                <a:latin typeface="+mn-lt"/>
                <a:cs typeface="Times New Roman" panose="02020603050405020304" pitchFamily="18" charset="0"/>
              </a:rPr>
              <a:t>3D </a:t>
            </a:r>
            <a:r>
              <a:rPr lang="ru-RU" sz="2400" dirty="0">
                <a:latin typeface="+mn-lt"/>
                <a:cs typeface="Times New Roman" panose="02020603050405020304" pitchFamily="18" charset="0"/>
              </a:rPr>
              <a:t>модель системы для смены материала</a:t>
            </a:r>
            <a:endParaRPr lang="ru-RU" sz="2400" dirty="0">
              <a:latin typeface="+mn-lt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ru-RU" sz="2400" dirty="0">
                <a:latin typeface="+mn-lt"/>
                <a:cs typeface="Times New Roman" panose="02020603050405020304" pitchFamily="18" charset="0"/>
              </a:rPr>
              <a:t>Подготовлена электроника и прошивка для этой системы</a:t>
            </a:r>
            <a:endParaRPr lang="ru-RU" sz="240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>
          <a:xfrm>
            <a:off x="10129157" y="5440362"/>
            <a:ext cx="1787979" cy="1281113"/>
          </a:xfrm>
        </p:spPr>
        <p:txBody>
          <a:bodyPr/>
          <a:lstStyle/>
          <a:p>
            <a:fld id="{A01BE76D-E181-4177-862E-40D97C82BFEB}" type="slidenum">
              <a:rPr lang="ru-RU" smtClean="0"/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2227943" y="-24339"/>
            <a:ext cx="10281557" cy="1135517"/>
          </a:xfrm>
        </p:spPr>
        <p:txBody>
          <a:bodyPr/>
          <a:lstStyle/>
          <a:p>
            <a:r>
              <a:rPr lang="ru-RU" b="1" dirty="0">
                <a:latin typeface="+mn-lt"/>
              </a:rPr>
              <a:t>Готово на данный момент</a:t>
            </a:r>
            <a:endParaRPr lang="ru-RU" b="1" dirty="0">
              <a:latin typeface="+mn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2">
  <a:themeElements>
    <a:clrScheme name="Московский Политех">
      <a:dk1>
        <a:sysClr val="windowText" lastClr="000000"/>
      </a:dk1>
      <a:lt1>
        <a:sysClr val="window" lastClr="FFFFFF"/>
      </a:lt1>
      <a:dk2>
        <a:srgbClr val="171616"/>
      </a:dk2>
      <a:lt2>
        <a:srgbClr val="E7E6E6"/>
      </a:lt2>
      <a:accent1>
        <a:srgbClr val="E61E46"/>
      </a:accent1>
      <a:accent2>
        <a:srgbClr val="1E3E8D"/>
      </a:accent2>
      <a:accent3>
        <a:srgbClr val="A5A5A5"/>
      </a:accent3>
      <a:accent4>
        <a:srgbClr val="60DCCA"/>
      </a:accent4>
      <a:accent5>
        <a:srgbClr val="3478BC"/>
      </a:accent5>
      <a:accent6>
        <a:srgbClr val="E94572"/>
      </a:accent6>
      <a:hlink>
        <a:srgbClr val="3478BC"/>
      </a:hlink>
      <a:folHlink>
        <a:srgbClr val="E94572"/>
      </a:folHlink>
    </a:clrScheme>
    <a:fontScheme name="Другая 2">
      <a:majorFont>
        <a:latin typeface="Verdana "/>
        <a:ea typeface=""/>
        <a:cs typeface=""/>
      </a:majorFont>
      <a:minorFont>
        <a:latin typeface="Verdan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Shablon_Moscow_Poly_v3</Template>
  <TotalTime>0</TotalTime>
  <Words>3536</Words>
  <Application>WPS Presentation</Application>
  <PresentationFormat>Широкоэкранный</PresentationFormat>
  <Paragraphs>96</Paragraphs>
  <Slides>13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SimSun</vt:lpstr>
      <vt:lpstr>Wingdings</vt:lpstr>
      <vt:lpstr>Gilroy Medium</vt:lpstr>
      <vt:lpstr>Gilroy Bold</vt:lpstr>
      <vt:lpstr>Montserrat Bold</vt:lpstr>
      <vt:lpstr>Times New Roman</vt:lpstr>
      <vt:lpstr>Calibri</vt:lpstr>
      <vt:lpstr>Verdana</vt:lpstr>
      <vt:lpstr>Microsoft YaHei</vt:lpstr>
      <vt:lpstr>Arial Unicode MS</vt:lpstr>
      <vt:lpstr>Тема2</vt:lpstr>
      <vt:lpstr>Разработка программного обеспечения для 3D-принтера с системой многоматериальной печати</vt:lpstr>
      <vt:lpstr>Актуальность</vt:lpstr>
      <vt:lpstr>Проблематика</vt:lpstr>
      <vt:lpstr>Цели и задачи</vt:lpstr>
      <vt:lpstr>Структура работы в проекте</vt:lpstr>
      <vt:lpstr>Взаимодействие с заказчиком</vt:lpstr>
      <vt:lpstr>Дорожная карта проекта</vt:lpstr>
      <vt:lpstr>Планируемый продуктовый результат</vt:lpstr>
      <vt:lpstr>Готово на данный момент</vt:lpstr>
      <vt:lpstr>Готово на данный момент</vt:lpstr>
      <vt:lpstr>PowerPoint 演示文稿</vt:lpstr>
      <vt:lpstr>Диаграмма Ганта</vt:lpstr>
      <vt:lpstr>Спасибо за внимание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программного обеспечения для 3D-принтера с системой многоматериальной печати</dc:title>
  <dc:creator>Александра Бережная</dc:creator>
  <cp:lastModifiedBy>Konst</cp:lastModifiedBy>
  <cp:revision>10</cp:revision>
  <dcterms:created xsi:type="dcterms:W3CDTF">2025-03-17T21:45:00Z</dcterms:created>
  <dcterms:modified xsi:type="dcterms:W3CDTF">2025-06-04T13:08:10Z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2B34E3E0A46A41429FCD80654C562057_13</vt:lpwstr>
  </property>
  <property fmtid="{D5CDD505-2E9C-101B-9397-08002B2CF9AE}" pid="3" name="KSOProductBuildVer">
    <vt:lpwstr>1049-12.2.0.21179</vt:lpwstr>
  </property>
</Properties>
</file>

<file path=docProps/thumbnail.jpeg>
</file>